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eb5f30231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ba76a5d1f45cf"/>
  </p:sldMasterIdLst>
  <p:sldIdLst>
    <p:sldId xmlns:r="http://schemas.openxmlformats.org/officeDocument/2006/relationships" id="256" r:id="Re1c75cd4b5684a0d"/>
    <p:sldId xmlns:r="http://schemas.openxmlformats.org/officeDocument/2006/relationships" id="257" r:id="Rba3f84ee61024b17"/>
    <p:sldId xmlns:r="http://schemas.openxmlformats.org/officeDocument/2006/relationships" id="258" r:id="Rc2efdfb4a53d46f9"/>
    <p:sldId xmlns:r="http://schemas.openxmlformats.org/officeDocument/2006/relationships" id="259" r:id="R4cd8c55cb52a4298"/>
    <p:sldId xmlns:r="http://schemas.openxmlformats.org/officeDocument/2006/relationships" id="260" r:id="Rabba50f2aec14f04"/>
    <p:sldId xmlns:r="http://schemas.openxmlformats.org/officeDocument/2006/relationships" id="261" r:id="Rbb006a7cab0d4ccb"/>
    <p:sldId xmlns:r="http://schemas.openxmlformats.org/officeDocument/2006/relationships" id="262" r:id="R9e98a5ca8a2e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ba76a5d1f45cf" /><Relationship Type="http://schemas.openxmlformats.org/officeDocument/2006/relationships/slide" Target="/ppt/slides/slide1.xml" Id="Re1c75cd4b5684a0d" /><Relationship Type="http://schemas.openxmlformats.org/officeDocument/2006/relationships/slide" Target="/ppt/slides/slide2.xml" Id="Rba3f84ee61024b17" /><Relationship Type="http://schemas.openxmlformats.org/officeDocument/2006/relationships/slide" Target="/ppt/slides/slide3.xml" Id="Rc2efdfb4a53d46f9" /><Relationship Type="http://schemas.openxmlformats.org/officeDocument/2006/relationships/slide" Target="/ppt/slides/slide4.xml" Id="R4cd8c55cb52a4298" /><Relationship Type="http://schemas.openxmlformats.org/officeDocument/2006/relationships/slide" Target="/ppt/slides/slide5.xml" Id="Rabba50f2aec14f04" /><Relationship Type="http://schemas.openxmlformats.org/officeDocument/2006/relationships/slide" Target="/ppt/slides/slide6.xml" Id="Rbb006a7cab0d4ccb" /><Relationship Type="http://schemas.openxmlformats.org/officeDocument/2006/relationships/slide" Target="/ppt/slides/slide7.xml" Id="R9e98a5ca8a2e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66adfd1a5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f3cec4c244bf" /><Relationship Type="http://schemas.openxmlformats.org/officeDocument/2006/relationships/theme" Target="/ppt/slideMasters/theme/theme1.xml" Id="Rb3c7381d9e3c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ef3cec4c2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15dbd4bf6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765ec1cc0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cf13c7cf0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383b4bcea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8988e375d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950769d1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315cb063b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SØNNINGDAL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SØNNINGDAL ELEKTRO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16 800 914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922 351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4 059 893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6 035 324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RUGTVEIT ROBIN ÅKRE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PER MAGNE R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SKORSTØL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SØNNINGDAL ELEKTRO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SVEN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Kviåsen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15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936 876 196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SØNNINGDAL ELEKTRO AS</a:t>
            </a:r>
          </a:p>
        </p:txBody>
      </p:sp>
    </p:spTree>
  </p:cSld>
  <p:clrMapOvr>
    <a:masterClrMapping xmlns:a="http://schemas.openxmlformats.org/drawingml/2006/main"/>
  </p:clrMapOvr>
</p:sld>
</file>