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b48208c87c43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161784fa7b420a"/>
  </p:sldMasterIdLst>
  <p:sldIdLst>
    <p:sldId xmlns:r="http://schemas.openxmlformats.org/officeDocument/2006/relationships" id="256" r:id="R5496bc47b96a4087"/>
    <p:sldId xmlns:r="http://schemas.openxmlformats.org/officeDocument/2006/relationships" id="257" r:id="Re97ce46a418640dd"/>
    <p:sldId xmlns:r="http://schemas.openxmlformats.org/officeDocument/2006/relationships" id="258" r:id="R2b6b13ba2aa748fe"/>
    <p:sldId xmlns:r="http://schemas.openxmlformats.org/officeDocument/2006/relationships" id="259" r:id="Rf05e0bce45ec49a0"/>
    <p:sldId xmlns:r="http://schemas.openxmlformats.org/officeDocument/2006/relationships" id="260" r:id="Rd84f5e39621c452c"/>
    <p:sldId xmlns:r="http://schemas.openxmlformats.org/officeDocument/2006/relationships" id="261" r:id="Rbedc28e984664f61"/>
    <p:sldId xmlns:r="http://schemas.openxmlformats.org/officeDocument/2006/relationships" id="262" r:id="R9c129f1e089648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161784fa7b420a" /><Relationship Type="http://schemas.openxmlformats.org/officeDocument/2006/relationships/slide" Target="/ppt/slides/slide1.xml" Id="R5496bc47b96a4087" /><Relationship Type="http://schemas.openxmlformats.org/officeDocument/2006/relationships/slide" Target="/ppt/slides/slide2.xml" Id="Re97ce46a418640dd" /><Relationship Type="http://schemas.openxmlformats.org/officeDocument/2006/relationships/slide" Target="/ppt/slides/slide3.xml" Id="R2b6b13ba2aa748fe" /><Relationship Type="http://schemas.openxmlformats.org/officeDocument/2006/relationships/slide" Target="/ppt/slides/slide4.xml" Id="Rf05e0bce45ec49a0" /><Relationship Type="http://schemas.openxmlformats.org/officeDocument/2006/relationships/slide" Target="/ppt/slides/slide5.xml" Id="Rd84f5e39621c452c" /><Relationship Type="http://schemas.openxmlformats.org/officeDocument/2006/relationships/slide" Target="/ppt/slides/slide6.xml" Id="Rbedc28e984664f61" /><Relationship Type="http://schemas.openxmlformats.org/officeDocument/2006/relationships/slide" Target="/ppt/slides/slide7.xml" Id="R9c129f1e089648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9aa7471e3947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75d2434ab4f77" /><Relationship Type="http://schemas.openxmlformats.org/officeDocument/2006/relationships/theme" Target="/ppt/slideMasters/theme/theme1.xml" Id="R02e9969a391e41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775d2434ab4f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8a4d4608c40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af1f2cd8d4d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c7eb9da1342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bf1465b2144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419f3c8fc48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8cfb578d249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5fb47d12941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NIMBUS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NIMBUS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NIMBUS 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NIMBUS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NIMBUS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NIMBUS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23 010 338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6 423 063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5 054 614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210 128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13 226 460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NIMBUS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IHLEN CONSULT AS  –  54,0 %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MDL CONSULT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NIMBUS INVEST AS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NIMBUS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936 775 365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NIMBUS REGNSKAP AS</a:t>
            </a:r>
          </a:p>
        </p:txBody>
      </p:sp>
    </p:spTree>
  </p:cSld>
  <p:clrMapOvr>
    <a:masterClrMapping xmlns:a="http://schemas.openxmlformats.org/drawingml/2006/main"/>
  </p:clrMapOvr>
</p:sld>
</file>