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80ca8f27a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8e8728dc348a4"/>
  </p:sldMasterIdLst>
  <p:sldIdLst>
    <p:sldId xmlns:r="http://schemas.openxmlformats.org/officeDocument/2006/relationships" id="256" r:id="Rd821855db15e469f"/>
    <p:sldId xmlns:r="http://schemas.openxmlformats.org/officeDocument/2006/relationships" id="257" r:id="R5c9f4ca835004c70"/>
    <p:sldId xmlns:r="http://schemas.openxmlformats.org/officeDocument/2006/relationships" id="258" r:id="R72ac22300f1b452b"/>
    <p:sldId xmlns:r="http://schemas.openxmlformats.org/officeDocument/2006/relationships" id="259" r:id="Rba0bd084e9014b0d"/>
    <p:sldId xmlns:r="http://schemas.openxmlformats.org/officeDocument/2006/relationships" id="260" r:id="R2ad20b31ab194470"/>
    <p:sldId xmlns:r="http://schemas.openxmlformats.org/officeDocument/2006/relationships" id="261" r:id="Rcc3956dd3f6e43e1"/>
    <p:sldId xmlns:r="http://schemas.openxmlformats.org/officeDocument/2006/relationships" id="262" r:id="Rab7b5b642814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8e8728dc348a4" /><Relationship Type="http://schemas.openxmlformats.org/officeDocument/2006/relationships/slide" Target="/ppt/slides/slide1.xml" Id="Rd821855db15e469f" /><Relationship Type="http://schemas.openxmlformats.org/officeDocument/2006/relationships/slide" Target="/ppt/slides/slide2.xml" Id="R5c9f4ca835004c70" /><Relationship Type="http://schemas.openxmlformats.org/officeDocument/2006/relationships/slide" Target="/ppt/slides/slide3.xml" Id="R72ac22300f1b452b" /><Relationship Type="http://schemas.openxmlformats.org/officeDocument/2006/relationships/slide" Target="/ppt/slides/slide4.xml" Id="Rba0bd084e9014b0d" /><Relationship Type="http://schemas.openxmlformats.org/officeDocument/2006/relationships/slide" Target="/ppt/slides/slide5.xml" Id="R2ad20b31ab194470" /><Relationship Type="http://schemas.openxmlformats.org/officeDocument/2006/relationships/slide" Target="/ppt/slides/slide6.xml" Id="Rcc3956dd3f6e43e1" /><Relationship Type="http://schemas.openxmlformats.org/officeDocument/2006/relationships/slide" Target="/ppt/slides/slide7.xml" Id="Rab7b5b642814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b09e64131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2271fa97d452d" /><Relationship Type="http://schemas.openxmlformats.org/officeDocument/2006/relationships/theme" Target="/ppt/slideMasters/theme/theme1.xml" Id="R5e61e6e2741442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2271fa97d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5ed2d5c4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2b0e93fab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8882bb9dd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0ec197f49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2c2d80751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3e41156f4f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13cb2c6224a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 SMOLT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 SMOLT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17 358 793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6 194 947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11 604 374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45 289 278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71 380 306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BJØRN KJETIL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STEINAR HÅKON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MURI HALLSTEIN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MURI RONALD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MJÅTVEIT HOLDING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KRAKHELLEN JANNE BRITT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Vaulevegen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78 69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936 768 148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 SMOLT AS</a:t>
            </a:r>
          </a:p>
        </p:txBody>
      </p:sp>
    </p:spTree>
  </p:cSld>
  <p:clrMapOvr>
    <a:masterClrMapping xmlns:a="http://schemas.openxmlformats.org/drawingml/2006/main"/>
  </p:clrMapOvr>
</p:sld>
</file>