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041f2b413b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82beccefd4b01"/>
  </p:sldMasterIdLst>
  <p:sldIdLst>
    <p:sldId xmlns:r="http://schemas.openxmlformats.org/officeDocument/2006/relationships" id="256" r:id="R1cd22f48d60f4c2f"/>
    <p:sldId xmlns:r="http://schemas.openxmlformats.org/officeDocument/2006/relationships" id="257" r:id="R9bd4e7f292d7493e"/>
    <p:sldId xmlns:r="http://schemas.openxmlformats.org/officeDocument/2006/relationships" id="258" r:id="R84291f5828174dd8"/>
    <p:sldId xmlns:r="http://schemas.openxmlformats.org/officeDocument/2006/relationships" id="259" r:id="Raa19542877b34be6"/>
    <p:sldId xmlns:r="http://schemas.openxmlformats.org/officeDocument/2006/relationships" id="260" r:id="R12ee1ff3000e46f3"/>
    <p:sldId xmlns:r="http://schemas.openxmlformats.org/officeDocument/2006/relationships" id="261" r:id="R9ad372377bfe4b68"/>
    <p:sldId xmlns:r="http://schemas.openxmlformats.org/officeDocument/2006/relationships" id="262" r:id="R346a113cc60144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82beccefd4b01" /><Relationship Type="http://schemas.openxmlformats.org/officeDocument/2006/relationships/slide" Target="/ppt/slides/slide1.xml" Id="R1cd22f48d60f4c2f" /><Relationship Type="http://schemas.openxmlformats.org/officeDocument/2006/relationships/slide" Target="/ppt/slides/slide2.xml" Id="R9bd4e7f292d7493e" /><Relationship Type="http://schemas.openxmlformats.org/officeDocument/2006/relationships/slide" Target="/ppt/slides/slide3.xml" Id="R84291f5828174dd8" /><Relationship Type="http://schemas.openxmlformats.org/officeDocument/2006/relationships/slide" Target="/ppt/slides/slide4.xml" Id="Raa19542877b34be6" /><Relationship Type="http://schemas.openxmlformats.org/officeDocument/2006/relationships/slide" Target="/ppt/slides/slide5.xml" Id="R12ee1ff3000e46f3" /><Relationship Type="http://schemas.openxmlformats.org/officeDocument/2006/relationships/slide" Target="/ppt/slides/slide6.xml" Id="R9ad372377bfe4b68" /><Relationship Type="http://schemas.openxmlformats.org/officeDocument/2006/relationships/slide" Target="/ppt/slides/slide7.xml" Id="R346a113cc60144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6e5985ef1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bf8e35df44b9a" /><Relationship Type="http://schemas.openxmlformats.org/officeDocument/2006/relationships/theme" Target="/ppt/slideMasters/theme/theme1.xml" Id="R7853527881a042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8bf8e35df44b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0233d879140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a5beab6334a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11578a6074a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9380978fd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9129a2dff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1e740693445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18646ba9c43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YLVEN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YLVEN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16 493 912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17 001 621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BREDAHL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Foyns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936 760 880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