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21e158846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3753f56aa4f39"/>
  </p:sldMasterIdLst>
  <p:sldIdLst>
    <p:sldId xmlns:r="http://schemas.openxmlformats.org/officeDocument/2006/relationships" id="256" r:id="R8a449663e73a43c4"/>
    <p:sldId xmlns:r="http://schemas.openxmlformats.org/officeDocument/2006/relationships" id="257" r:id="Re5185a5f66844e05"/>
    <p:sldId xmlns:r="http://schemas.openxmlformats.org/officeDocument/2006/relationships" id="258" r:id="Rebab345927d44a23"/>
    <p:sldId xmlns:r="http://schemas.openxmlformats.org/officeDocument/2006/relationships" id="259" r:id="Ra01f672fb1224ba7"/>
    <p:sldId xmlns:r="http://schemas.openxmlformats.org/officeDocument/2006/relationships" id="260" r:id="Re184b99848c7423d"/>
    <p:sldId xmlns:r="http://schemas.openxmlformats.org/officeDocument/2006/relationships" id="261" r:id="R8328dbe73d9c4175"/>
    <p:sldId xmlns:r="http://schemas.openxmlformats.org/officeDocument/2006/relationships" id="262" r:id="R1f0d9dae55e947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3753f56aa4f39" /><Relationship Type="http://schemas.openxmlformats.org/officeDocument/2006/relationships/slide" Target="/ppt/slides/slide1.xml" Id="R8a449663e73a43c4" /><Relationship Type="http://schemas.openxmlformats.org/officeDocument/2006/relationships/slide" Target="/ppt/slides/slide2.xml" Id="Re5185a5f66844e05" /><Relationship Type="http://schemas.openxmlformats.org/officeDocument/2006/relationships/slide" Target="/ppt/slides/slide3.xml" Id="Rebab345927d44a23" /><Relationship Type="http://schemas.openxmlformats.org/officeDocument/2006/relationships/slide" Target="/ppt/slides/slide4.xml" Id="Ra01f672fb1224ba7" /><Relationship Type="http://schemas.openxmlformats.org/officeDocument/2006/relationships/slide" Target="/ppt/slides/slide5.xml" Id="Re184b99848c7423d" /><Relationship Type="http://schemas.openxmlformats.org/officeDocument/2006/relationships/slide" Target="/ppt/slides/slide6.xml" Id="R8328dbe73d9c4175" /><Relationship Type="http://schemas.openxmlformats.org/officeDocument/2006/relationships/slide" Target="/ppt/slides/slide7.xml" Id="R1f0d9dae55e947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784572602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49451c8384012" /><Relationship Type="http://schemas.openxmlformats.org/officeDocument/2006/relationships/theme" Target="/ppt/slideMasters/theme/theme1.xml" Id="R15fc3cd35023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49451c838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f5280b0e6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4cdfd82bb42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4c11e1996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8ffb0f5114d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8fab7d1f8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9488a52104b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ad3f4b98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JENSEN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JENSEN BOLIG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−4 379 701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20 598 027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1 171 300 169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1 215 433 704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JENSEN INVESTOR AS  –  98,9 %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EXPO INVEST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RINDE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NAVEN INVEST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936 751 997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JENSEN BOLIG AS</a:t>
            </a:r>
          </a:p>
        </p:txBody>
      </p:sp>
    </p:spTree>
  </p:cSld>
  <p:clrMapOvr>
    <a:masterClrMapping xmlns:a="http://schemas.openxmlformats.org/drawingml/2006/main"/>
  </p:clrMapOvr>
</p:sld>
</file>