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f1e7e02dd4e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3c4d22a1184c8f"/>
  </p:sldMasterIdLst>
  <p:sldIdLst>
    <p:sldId xmlns:r="http://schemas.openxmlformats.org/officeDocument/2006/relationships" id="256" r:id="R8bfc144b72af4b65"/>
    <p:sldId xmlns:r="http://schemas.openxmlformats.org/officeDocument/2006/relationships" id="257" r:id="R088a6018456a4f3f"/>
    <p:sldId xmlns:r="http://schemas.openxmlformats.org/officeDocument/2006/relationships" id="258" r:id="Rc515687a626f494b"/>
    <p:sldId xmlns:r="http://schemas.openxmlformats.org/officeDocument/2006/relationships" id="259" r:id="R7f0f51a8bb3d4eec"/>
    <p:sldId xmlns:r="http://schemas.openxmlformats.org/officeDocument/2006/relationships" id="260" r:id="R33e773bea4024135"/>
    <p:sldId xmlns:r="http://schemas.openxmlformats.org/officeDocument/2006/relationships" id="261" r:id="R7cdfae44d4144adf"/>
    <p:sldId xmlns:r="http://schemas.openxmlformats.org/officeDocument/2006/relationships" id="262" r:id="Rce1980c5a45c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c4d22a1184c8f" /><Relationship Type="http://schemas.openxmlformats.org/officeDocument/2006/relationships/slide" Target="/ppt/slides/slide1.xml" Id="R8bfc144b72af4b65" /><Relationship Type="http://schemas.openxmlformats.org/officeDocument/2006/relationships/slide" Target="/ppt/slides/slide2.xml" Id="R088a6018456a4f3f" /><Relationship Type="http://schemas.openxmlformats.org/officeDocument/2006/relationships/slide" Target="/ppt/slides/slide3.xml" Id="Rc515687a626f494b" /><Relationship Type="http://schemas.openxmlformats.org/officeDocument/2006/relationships/slide" Target="/ppt/slides/slide4.xml" Id="R7f0f51a8bb3d4eec" /><Relationship Type="http://schemas.openxmlformats.org/officeDocument/2006/relationships/slide" Target="/ppt/slides/slide5.xml" Id="R33e773bea4024135" /><Relationship Type="http://schemas.openxmlformats.org/officeDocument/2006/relationships/slide" Target="/ppt/slides/slide6.xml" Id="R7cdfae44d4144adf" /><Relationship Type="http://schemas.openxmlformats.org/officeDocument/2006/relationships/slide" Target="/ppt/slides/slide7.xml" Id="Rce1980c5a45c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37230fb1241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86560803d4dd4" /><Relationship Type="http://schemas.openxmlformats.org/officeDocument/2006/relationships/theme" Target="/ppt/slideMasters/theme/theme1.xml" Id="Raf1bde94f74741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86560803d4d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2615556d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66a8822cf46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5165de95c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672c78acf4e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2b11dccc5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fef1248204f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1061f51f64f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FINSTENS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FINSTENS INVEST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19 936 000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GEFI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GUNHILD STENSRUD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JSF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STENSRUD FINHOLDT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Fasanfaret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FINSTENS INVEST AS</a:t>
            </a:r>
          </a:p>
        </p:txBody>
      </p:sp>
    </p:spTree>
  </p:cSld>
  <p:clrMapOvr>
    <a:masterClrMapping xmlns:a="http://schemas.openxmlformats.org/drawingml/2006/main"/>
  </p:clrMapOvr>
</p:sld>
</file>