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0310e3ab9c4d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4bac133a62476e"/>
  </p:sldMasterIdLst>
  <p:sldIdLst>
    <p:sldId xmlns:r="http://schemas.openxmlformats.org/officeDocument/2006/relationships" id="256" r:id="R611c209dd08b4062"/>
    <p:sldId xmlns:r="http://schemas.openxmlformats.org/officeDocument/2006/relationships" id="257" r:id="R7ba418c2b7bf4b5c"/>
    <p:sldId xmlns:r="http://schemas.openxmlformats.org/officeDocument/2006/relationships" id="258" r:id="R0ea8e5caac85490f"/>
    <p:sldId xmlns:r="http://schemas.openxmlformats.org/officeDocument/2006/relationships" id="259" r:id="R7cdd49a4eb554224"/>
    <p:sldId xmlns:r="http://schemas.openxmlformats.org/officeDocument/2006/relationships" id="260" r:id="R40cf211f822a47b4"/>
    <p:sldId xmlns:r="http://schemas.openxmlformats.org/officeDocument/2006/relationships" id="261" r:id="Rd7b84e3ed2104a9d"/>
    <p:sldId xmlns:r="http://schemas.openxmlformats.org/officeDocument/2006/relationships" id="262" r:id="Rcf889d2546ba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bac133a62476e" /><Relationship Type="http://schemas.openxmlformats.org/officeDocument/2006/relationships/slide" Target="/ppt/slides/slide1.xml" Id="R611c209dd08b4062" /><Relationship Type="http://schemas.openxmlformats.org/officeDocument/2006/relationships/slide" Target="/ppt/slides/slide2.xml" Id="R7ba418c2b7bf4b5c" /><Relationship Type="http://schemas.openxmlformats.org/officeDocument/2006/relationships/slide" Target="/ppt/slides/slide3.xml" Id="R0ea8e5caac85490f" /><Relationship Type="http://schemas.openxmlformats.org/officeDocument/2006/relationships/slide" Target="/ppt/slides/slide4.xml" Id="R7cdd49a4eb554224" /><Relationship Type="http://schemas.openxmlformats.org/officeDocument/2006/relationships/slide" Target="/ppt/slides/slide5.xml" Id="R40cf211f822a47b4" /><Relationship Type="http://schemas.openxmlformats.org/officeDocument/2006/relationships/slide" Target="/ppt/slides/slide6.xml" Id="Rd7b84e3ed2104a9d" /><Relationship Type="http://schemas.openxmlformats.org/officeDocument/2006/relationships/slide" Target="/ppt/slides/slide7.xml" Id="Rcf889d2546ba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0d2562fee4b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b0fe523754438" /><Relationship Type="http://schemas.openxmlformats.org/officeDocument/2006/relationships/theme" Target="/ppt/slideMasters/theme/theme1.xml" Id="R92c7c596fe29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7b0fe5237544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4080e4bba47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294395ea64a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364bd5d8446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7620ebd3940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d1967740a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d6942f32e4c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f33c8618040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M.B.B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M.B.B INVEST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BRÅSTEIN BAKKEDAL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Vestbøvegen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936 739 199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