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864494c1db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2781de0b84e9e"/>
  </p:sldMasterIdLst>
  <p:sldIdLst>
    <p:sldId xmlns:r="http://schemas.openxmlformats.org/officeDocument/2006/relationships" id="256" r:id="R0bcb159d8534437d"/>
    <p:sldId xmlns:r="http://schemas.openxmlformats.org/officeDocument/2006/relationships" id="257" r:id="R5363b9c9063141ca"/>
    <p:sldId xmlns:r="http://schemas.openxmlformats.org/officeDocument/2006/relationships" id="258" r:id="R444c74bdf55045a8"/>
    <p:sldId xmlns:r="http://schemas.openxmlformats.org/officeDocument/2006/relationships" id="259" r:id="R472f657529114469"/>
    <p:sldId xmlns:r="http://schemas.openxmlformats.org/officeDocument/2006/relationships" id="260" r:id="R519e046a25904242"/>
    <p:sldId xmlns:r="http://schemas.openxmlformats.org/officeDocument/2006/relationships" id="261" r:id="R28100c57df56478d"/>
    <p:sldId xmlns:r="http://schemas.openxmlformats.org/officeDocument/2006/relationships" id="262" r:id="R6486f14cfd2e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2781de0b84e9e" /><Relationship Type="http://schemas.openxmlformats.org/officeDocument/2006/relationships/slide" Target="/ppt/slides/slide1.xml" Id="R0bcb159d8534437d" /><Relationship Type="http://schemas.openxmlformats.org/officeDocument/2006/relationships/slide" Target="/ppt/slides/slide2.xml" Id="R5363b9c9063141ca" /><Relationship Type="http://schemas.openxmlformats.org/officeDocument/2006/relationships/slide" Target="/ppt/slides/slide3.xml" Id="R444c74bdf55045a8" /><Relationship Type="http://schemas.openxmlformats.org/officeDocument/2006/relationships/slide" Target="/ppt/slides/slide4.xml" Id="R472f657529114469" /><Relationship Type="http://schemas.openxmlformats.org/officeDocument/2006/relationships/slide" Target="/ppt/slides/slide5.xml" Id="R519e046a25904242" /><Relationship Type="http://schemas.openxmlformats.org/officeDocument/2006/relationships/slide" Target="/ppt/slides/slide6.xml" Id="R28100c57df56478d" /><Relationship Type="http://schemas.openxmlformats.org/officeDocument/2006/relationships/slide" Target="/ppt/slides/slide7.xml" Id="R6486f14cfd2e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1f239d8c5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b2f1f901e41af" /><Relationship Type="http://schemas.openxmlformats.org/officeDocument/2006/relationships/theme" Target="/ppt/slideMasters/theme/theme1.xml" Id="Redf40b11ed6c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b2f1f901e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5ff5d42a743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90b512367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25b67d121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7ca8ba2e3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bb40ad459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367a24b4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1996862d3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KRONPRINSENS GATE 46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KRONPRINSENS GATE 46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2 807 297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SLATE EUROPEAN ESSENTIAL RE (BOGSTAD)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936 729 967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KRONPRINSENS GATE 46 AS</a:t>
            </a:r>
          </a:p>
        </p:txBody>
      </p:sp>
    </p:spTree>
  </p:cSld>
  <p:clrMapOvr>
    <a:masterClrMapping xmlns:a="http://schemas.openxmlformats.org/drawingml/2006/main"/>
  </p:clrMapOvr>
</p:sld>
</file>