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708d3fd39346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77193008c74726"/>
  </p:sldMasterIdLst>
  <p:sldIdLst>
    <p:sldId xmlns:r="http://schemas.openxmlformats.org/officeDocument/2006/relationships" id="256" r:id="R28841c1a1d18457c"/>
    <p:sldId xmlns:r="http://schemas.openxmlformats.org/officeDocument/2006/relationships" id="257" r:id="R46e9db3aefc84d00"/>
    <p:sldId xmlns:r="http://schemas.openxmlformats.org/officeDocument/2006/relationships" id="258" r:id="R8d3d22531c0f4bab"/>
    <p:sldId xmlns:r="http://schemas.openxmlformats.org/officeDocument/2006/relationships" id="259" r:id="R3ac7ca47e7124b72"/>
    <p:sldId xmlns:r="http://schemas.openxmlformats.org/officeDocument/2006/relationships" id="260" r:id="Reb13992fed9d468d"/>
    <p:sldId xmlns:r="http://schemas.openxmlformats.org/officeDocument/2006/relationships" id="261" r:id="Rdd62c971d3ee488d"/>
    <p:sldId xmlns:r="http://schemas.openxmlformats.org/officeDocument/2006/relationships" id="262" r:id="Rafddb5c791e14f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7193008c74726" /><Relationship Type="http://schemas.openxmlformats.org/officeDocument/2006/relationships/slide" Target="/ppt/slides/slide1.xml" Id="R28841c1a1d18457c" /><Relationship Type="http://schemas.openxmlformats.org/officeDocument/2006/relationships/slide" Target="/ppt/slides/slide2.xml" Id="R46e9db3aefc84d00" /><Relationship Type="http://schemas.openxmlformats.org/officeDocument/2006/relationships/slide" Target="/ppt/slides/slide3.xml" Id="R8d3d22531c0f4bab" /><Relationship Type="http://schemas.openxmlformats.org/officeDocument/2006/relationships/slide" Target="/ppt/slides/slide4.xml" Id="R3ac7ca47e7124b72" /><Relationship Type="http://schemas.openxmlformats.org/officeDocument/2006/relationships/slide" Target="/ppt/slides/slide5.xml" Id="Reb13992fed9d468d" /><Relationship Type="http://schemas.openxmlformats.org/officeDocument/2006/relationships/slide" Target="/ppt/slides/slide6.xml" Id="Rdd62c971d3ee488d" /><Relationship Type="http://schemas.openxmlformats.org/officeDocument/2006/relationships/slide" Target="/ppt/slides/slide7.xml" Id="Rafddb5c791e14f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75ca01f9242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4e2a49ba74466" /><Relationship Type="http://schemas.openxmlformats.org/officeDocument/2006/relationships/theme" Target="/ppt/slideMasters/theme/theme1.xml" Id="Rcb13e4e4ec3b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94e2a49ba744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1bd8f73164d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fafc181ba40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81e7f8b1b41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96aac1b13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c3712e5f046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1f254288740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73ce7b88b4e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RATOBI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RATOBI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2 442 351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2 451 880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ØRSLAND TOBIASSEN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Marikåpeveien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936 704 239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