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7432006b1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a4aff0d8546bb"/>
  </p:sldMasterIdLst>
  <p:sldIdLst>
    <p:sldId xmlns:r="http://schemas.openxmlformats.org/officeDocument/2006/relationships" id="256" r:id="R36722c1d83094bca"/>
    <p:sldId xmlns:r="http://schemas.openxmlformats.org/officeDocument/2006/relationships" id="257" r:id="Rf464dc46f1514d22"/>
    <p:sldId xmlns:r="http://schemas.openxmlformats.org/officeDocument/2006/relationships" id="258" r:id="Re3fdebc7a9a04970"/>
    <p:sldId xmlns:r="http://schemas.openxmlformats.org/officeDocument/2006/relationships" id="259" r:id="R661589333e9d4440"/>
    <p:sldId xmlns:r="http://schemas.openxmlformats.org/officeDocument/2006/relationships" id="260" r:id="R1ff2a182db9046b1"/>
    <p:sldId xmlns:r="http://schemas.openxmlformats.org/officeDocument/2006/relationships" id="261" r:id="R00ce242f693e4057"/>
    <p:sldId xmlns:r="http://schemas.openxmlformats.org/officeDocument/2006/relationships" id="262" r:id="Ra023a6b2412d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a4aff0d8546bb" /><Relationship Type="http://schemas.openxmlformats.org/officeDocument/2006/relationships/slide" Target="/ppt/slides/slide1.xml" Id="R36722c1d83094bca" /><Relationship Type="http://schemas.openxmlformats.org/officeDocument/2006/relationships/slide" Target="/ppt/slides/slide2.xml" Id="Rf464dc46f1514d22" /><Relationship Type="http://schemas.openxmlformats.org/officeDocument/2006/relationships/slide" Target="/ppt/slides/slide3.xml" Id="Re3fdebc7a9a04970" /><Relationship Type="http://schemas.openxmlformats.org/officeDocument/2006/relationships/slide" Target="/ppt/slides/slide4.xml" Id="R661589333e9d4440" /><Relationship Type="http://schemas.openxmlformats.org/officeDocument/2006/relationships/slide" Target="/ppt/slides/slide5.xml" Id="R1ff2a182db9046b1" /><Relationship Type="http://schemas.openxmlformats.org/officeDocument/2006/relationships/slide" Target="/ppt/slides/slide6.xml" Id="R00ce242f693e4057" /><Relationship Type="http://schemas.openxmlformats.org/officeDocument/2006/relationships/slide" Target="/ppt/slides/slide7.xml" Id="Ra023a6b2412d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c924f399f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3c2b814be44d0" /><Relationship Type="http://schemas.openxmlformats.org/officeDocument/2006/relationships/theme" Target="/ppt/slideMasters/theme/theme1.xml" Id="R33090de8aab6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3c2b814be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1883f59f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07fa6fbac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d0f233772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a5d3321cd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619f98b241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1c6f9bae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c3bb062a443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Lychegården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Lychegården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3 614 286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−9 853 217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−5 768 432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386 112 246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402 834 589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DYFAM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ELMEKA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936 668 488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Lychegården A/S</a:t>
            </a:r>
          </a:p>
        </p:txBody>
      </p:sp>
    </p:spTree>
  </p:cSld>
  <p:clrMapOvr>
    <a:masterClrMapping xmlns:a="http://schemas.openxmlformats.org/drawingml/2006/main"/>
  </p:clrMapOvr>
</p:sld>
</file>