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9cb75bb8a744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bc61bf83264f50"/>
  </p:sldMasterIdLst>
  <p:sldIdLst>
    <p:sldId xmlns:r="http://schemas.openxmlformats.org/officeDocument/2006/relationships" id="256" r:id="R786aed15bf684f5a"/>
    <p:sldId xmlns:r="http://schemas.openxmlformats.org/officeDocument/2006/relationships" id="257" r:id="R6243c364a5aa4838"/>
    <p:sldId xmlns:r="http://schemas.openxmlformats.org/officeDocument/2006/relationships" id="258" r:id="R11349c928d6740bd"/>
    <p:sldId xmlns:r="http://schemas.openxmlformats.org/officeDocument/2006/relationships" id="259" r:id="Rfa88aad61ca347b7"/>
    <p:sldId xmlns:r="http://schemas.openxmlformats.org/officeDocument/2006/relationships" id="260" r:id="R87ee5c2b850847a1"/>
    <p:sldId xmlns:r="http://schemas.openxmlformats.org/officeDocument/2006/relationships" id="261" r:id="R826b0388feeb4b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bc61bf83264f50" /><Relationship Type="http://schemas.openxmlformats.org/officeDocument/2006/relationships/slide" Target="/ppt/slides/slide1.xml" Id="R786aed15bf684f5a" /><Relationship Type="http://schemas.openxmlformats.org/officeDocument/2006/relationships/slide" Target="/ppt/slides/slide2.xml" Id="R6243c364a5aa4838" /><Relationship Type="http://schemas.openxmlformats.org/officeDocument/2006/relationships/slide" Target="/ppt/slides/slide3.xml" Id="R11349c928d6740bd" /><Relationship Type="http://schemas.openxmlformats.org/officeDocument/2006/relationships/slide" Target="/ppt/slides/slide4.xml" Id="Rfa88aad61ca347b7" /><Relationship Type="http://schemas.openxmlformats.org/officeDocument/2006/relationships/slide" Target="/ppt/slides/slide5.xml" Id="R87ee5c2b850847a1" /><Relationship Type="http://schemas.openxmlformats.org/officeDocument/2006/relationships/slide" Target="/ppt/slides/slide6.xml" Id="R826b0388feeb4b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6a0502b3644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7482b1f56e44b8" /><Relationship Type="http://schemas.openxmlformats.org/officeDocument/2006/relationships/theme" Target="/ppt/slideMasters/theme/theme1.xml" Id="Rf38d7586094f4e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7482b1f56e44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7c0ef23dd4b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68b5b3dfb4f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f9e541d14b4c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b8c7ce8b540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80bdb166a49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f139c5aacf43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HOLE GRAVESERVICE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HOLE GRAVESERVICE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HOLE GRAVESERVICE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HOLE GRAVESERVICE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HOLE GRAVESERVICE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HOLE GRAVESERVICE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29 964 456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2 363 389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1 813 990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5 275 865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10 138 883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HOLE GRAVESERVICE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936 614 795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HOLE GRAVESERVICE AS</a:t>
            </a:r>
          </a:p>
        </p:txBody>
      </p:sp>
    </p:spTree>
  </p:cSld>
  <p:clrMapOvr>
    <a:masterClrMapping xmlns:a="http://schemas.openxmlformats.org/drawingml/2006/main"/>
  </p:clrMapOvr>
</p:sld>
</file>