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2e3343c46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14745944e04ca7"/>
  </p:sldMasterIdLst>
  <p:sldIdLst>
    <p:sldId xmlns:r="http://schemas.openxmlformats.org/officeDocument/2006/relationships" id="256" r:id="Re54e777f758a40ee"/>
    <p:sldId xmlns:r="http://schemas.openxmlformats.org/officeDocument/2006/relationships" id="257" r:id="Rad80b0cb7d3a4e14"/>
    <p:sldId xmlns:r="http://schemas.openxmlformats.org/officeDocument/2006/relationships" id="258" r:id="Rf7d5036c72874888"/>
    <p:sldId xmlns:r="http://schemas.openxmlformats.org/officeDocument/2006/relationships" id="259" r:id="R6f8646698abb4642"/>
    <p:sldId xmlns:r="http://schemas.openxmlformats.org/officeDocument/2006/relationships" id="260" r:id="Rd91bd5d0d91f46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4745944e04ca7" /><Relationship Type="http://schemas.openxmlformats.org/officeDocument/2006/relationships/slide" Target="/ppt/slides/slide1.xml" Id="Re54e777f758a40ee" /><Relationship Type="http://schemas.openxmlformats.org/officeDocument/2006/relationships/slide" Target="/ppt/slides/slide2.xml" Id="Rad80b0cb7d3a4e14" /><Relationship Type="http://schemas.openxmlformats.org/officeDocument/2006/relationships/slide" Target="/ppt/slides/slide3.xml" Id="Rf7d5036c72874888" /><Relationship Type="http://schemas.openxmlformats.org/officeDocument/2006/relationships/slide" Target="/ppt/slides/slide4.xml" Id="R6f8646698abb4642" /><Relationship Type="http://schemas.openxmlformats.org/officeDocument/2006/relationships/slide" Target="/ppt/slides/slide5.xml" Id="Rd91bd5d0d91f46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1503042604a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4fe5059e64c6b" /><Relationship Type="http://schemas.openxmlformats.org/officeDocument/2006/relationships/theme" Target="/ppt/slideMasters/theme/theme1.xml" Id="R7b5c60a713f64b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74fe5059e6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ce3ae37254e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d0a4588954f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204bac6714d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721f663bd45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4ecf4637d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VARTDAL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VARTDAL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VARTDAL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VARTDAL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VARTDAL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936 593 178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VARTDAL HOLDING AS</a:t>
            </a:r>
          </a:p>
        </p:txBody>
      </p:sp>
    </p:spTree>
  </p:cSld>
  <p:clrMapOvr>
    <a:masterClrMapping xmlns:a="http://schemas.openxmlformats.org/drawingml/2006/main"/>
  </p:clrMapOvr>
</p:sld>
</file>