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bd145003b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346595e7145f6"/>
  </p:sldMasterIdLst>
  <p:sldIdLst>
    <p:sldId xmlns:r="http://schemas.openxmlformats.org/officeDocument/2006/relationships" id="256" r:id="R9c2ae4bdd7584347"/>
    <p:sldId xmlns:r="http://schemas.openxmlformats.org/officeDocument/2006/relationships" id="257" r:id="Rb50c019e1296411c"/>
    <p:sldId xmlns:r="http://schemas.openxmlformats.org/officeDocument/2006/relationships" id="258" r:id="Rfb639d8a265e427b"/>
    <p:sldId xmlns:r="http://schemas.openxmlformats.org/officeDocument/2006/relationships" id="259" r:id="Ra88bd01d76624611"/>
    <p:sldId xmlns:r="http://schemas.openxmlformats.org/officeDocument/2006/relationships" id="260" r:id="R9fbafb0ae5f64646"/>
    <p:sldId xmlns:r="http://schemas.openxmlformats.org/officeDocument/2006/relationships" id="261" r:id="R57344a313772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346595e7145f6" /><Relationship Type="http://schemas.openxmlformats.org/officeDocument/2006/relationships/slide" Target="/ppt/slides/slide1.xml" Id="R9c2ae4bdd7584347" /><Relationship Type="http://schemas.openxmlformats.org/officeDocument/2006/relationships/slide" Target="/ppt/slides/slide2.xml" Id="Rb50c019e1296411c" /><Relationship Type="http://schemas.openxmlformats.org/officeDocument/2006/relationships/slide" Target="/ppt/slides/slide3.xml" Id="Rfb639d8a265e427b" /><Relationship Type="http://schemas.openxmlformats.org/officeDocument/2006/relationships/slide" Target="/ppt/slides/slide4.xml" Id="Ra88bd01d76624611" /><Relationship Type="http://schemas.openxmlformats.org/officeDocument/2006/relationships/slide" Target="/ppt/slides/slide5.xml" Id="R9fbafb0ae5f64646" /><Relationship Type="http://schemas.openxmlformats.org/officeDocument/2006/relationships/slide" Target="/ppt/slides/slide6.xml" Id="R57344a313772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0d72c7d73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3fc5e5ff4832" /><Relationship Type="http://schemas.openxmlformats.org/officeDocument/2006/relationships/theme" Target="/ppt/slideMasters/theme/theme1.xml" Id="R2a9db7ae1330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43fc5e5ff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cd953b66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bce803b6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0d59fde6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20b1a339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fc33f832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14f00741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 LADOR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 LADOR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SKOG RODAL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936 557 139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 LADOR AS</a:t>
            </a:r>
          </a:p>
        </p:txBody>
      </p:sp>
    </p:spTree>
  </p:cSld>
  <p:clrMapOvr>
    <a:masterClrMapping xmlns:a="http://schemas.openxmlformats.org/drawingml/2006/main"/>
  </p:clrMapOvr>
</p:sld>
</file>