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71d890cb57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7c4c6787a4e32"/>
  </p:sldMasterIdLst>
  <p:sldIdLst>
    <p:sldId xmlns:r="http://schemas.openxmlformats.org/officeDocument/2006/relationships" id="256" r:id="Rdada9665a4444dc7"/>
    <p:sldId xmlns:r="http://schemas.openxmlformats.org/officeDocument/2006/relationships" id="257" r:id="R3f4f0f8a2a2a44c0"/>
    <p:sldId xmlns:r="http://schemas.openxmlformats.org/officeDocument/2006/relationships" id="258" r:id="R72d72aff5c084d1b"/>
    <p:sldId xmlns:r="http://schemas.openxmlformats.org/officeDocument/2006/relationships" id="259" r:id="Rec54cdda00004984"/>
    <p:sldId xmlns:r="http://schemas.openxmlformats.org/officeDocument/2006/relationships" id="260" r:id="R0ab62c2541a9425c"/>
    <p:sldId xmlns:r="http://schemas.openxmlformats.org/officeDocument/2006/relationships" id="261" r:id="Ra151f3dc32e844f1"/>
    <p:sldId xmlns:r="http://schemas.openxmlformats.org/officeDocument/2006/relationships" id="262" r:id="Rbe09a450d71345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7c4c6787a4e32" /><Relationship Type="http://schemas.openxmlformats.org/officeDocument/2006/relationships/slide" Target="/ppt/slides/slide1.xml" Id="Rdada9665a4444dc7" /><Relationship Type="http://schemas.openxmlformats.org/officeDocument/2006/relationships/slide" Target="/ppt/slides/slide2.xml" Id="R3f4f0f8a2a2a44c0" /><Relationship Type="http://schemas.openxmlformats.org/officeDocument/2006/relationships/slide" Target="/ppt/slides/slide3.xml" Id="R72d72aff5c084d1b" /><Relationship Type="http://schemas.openxmlformats.org/officeDocument/2006/relationships/slide" Target="/ppt/slides/slide4.xml" Id="Rec54cdda00004984" /><Relationship Type="http://schemas.openxmlformats.org/officeDocument/2006/relationships/slide" Target="/ppt/slides/slide5.xml" Id="R0ab62c2541a9425c" /><Relationship Type="http://schemas.openxmlformats.org/officeDocument/2006/relationships/slide" Target="/ppt/slides/slide6.xml" Id="Ra151f3dc32e844f1" /><Relationship Type="http://schemas.openxmlformats.org/officeDocument/2006/relationships/slide" Target="/ppt/slides/slide7.xml" Id="Rbe09a450d71345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81591ad33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005d9c70f448c" /><Relationship Type="http://schemas.openxmlformats.org/officeDocument/2006/relationships/theme" Target="/ppt/slideMasters/theme/theme1.xml" Id="R576d1c2769884a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5005d9c70f44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0819a4ce646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8c909e4c8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4e70ea8ef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88c06734c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3caeb1d0344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9bc7b035b41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9da8ef8204b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