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1396011ede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41f223e984eb1"/>
  </p:sldMasterIdLst>
  <p:sldIdLst>
    <p:sldId xmlns:r="http://schemas.openxmlformats.org/officeDocument/2006/relationships" id="256" r:id="R0a529cf63e524993"/>
    <p:sldId xmlns:r="http://schemas.openxmlformats.org/officeDocument/2006/relationships" id="257" r:id="R4742fc6b036f486d"/>
    <p:sldId xmlns:r="http://schemas.openxmlformats.org/officeDocument/2006/relationships" id="258" r:id="R0808a9e6df914a57"/>
    <p:sldId xmlns:r="http://schemas.openxmlformats.org/officeDocument/2006/relationships" id="259" r:id="Rc89d74ffabd44d76"/>
    <p:sldId xmlns:r="http://schemas.openxmlformats.org/officeDocument/2006/relationships" id="260" r:id="R6f5d5e7f258b4a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41f223e984eb1" /><Relationship Type="http://schemas.openxmlformats.org/officeDocument/2006/relationships/slide" Target="/ppt/slides/slide1.xml" Id="R0a529cf63e524993" /><Relationship Type="http://schemas.openxmlformats.org/officeDocument/2006/relationships/slide" Target="/ppt/slides/slide2.xml" Id="R4742fc6b036f486d" /><Relationship Type="http://schemas.openxmlformats.org/officeDocument/2006/relationships/slide" Target="/ppt/slides/slide3.xml" Id="R0808a9e6df914a57" /><Relationship Type="http://schemas.openxmlformats.org/officeDocument/2006/relationships/slide" Target="/ppt/slides/slide4.xml" Id="Rc89d74ffabd44d76" /><Relationship Type="http://schemas.openxmlformats.org/officeDocument/2006/relationships/slide" Target="/ppt/slides/slide5.xml" Id="R6f5d5e7f258b4a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5855448f7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433533d3d407e" /><Relationship Type="http://schemas.openxmlformats.org/officeDocument/2006/relationships/theme" Target="/ppt/slideMasters/theme/theme1.xml" Id="Rf38473e3c699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8433533d3d40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cac33110d43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ee909062446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336b29167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26c3ce915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683d364f44f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DINVI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Øgårdsbakken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post@dinvi.no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Dinvi.no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936 478 689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DINVI AS</a:t>
            </a:r>
          </a:p>
        </p:txBody>
      </p:sp>
    </p:spTree>
  </p:cSld>
  <p:clrMapOvr>
    <a:masterClrMapping xmlns:a="http://schemas.openxmlformats.org/drawingml/2006/main"/>
  </p:clrMapOvr>
</p:sld>
</file>