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a37bfda0b9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833e8bb3d41a9"/>
  </p:sldMasterIdLst>
  <p:sldIdLst>
    <p:sldId xmlns:r="http://schemas.openxmlformats.org/officeDocument/2006/relationships" id="256" r:id="R6b341f9f24fe432d"/>
    <p:sldId xmlns:r="http://schemas.openxmlformats.org/officeDocument/2006/relationships" id="257" r:id="R39a59d92350e49f0"/>
    <p:sldId xmlns:r="http://schemas.openxmlformats.org/officeDocument/2006/relationships" id="258" r:id="R8acb25cb3abd420d"/>
    <p:sldId xmlns:r="http://schemas.openxmlformats.org/officeDocument/2006/relationships" id="259" r:id="R58a92a7f5de24f2c"/>
    <p:sldId xmlns:r="http://schemas.openxmlformats.org/officeDocument/2006/relationships" id="260" r:id="Rb7649851938b4994"/>
    <p:sldId xmlns:r="http://schemas.openxmlformats.org/officeDocument/2006/relationships" id="261" r:id="R5f37eba563b04287"/>
    <p:sldId xmlns:r="http://schemas.openxmlformats.org/officeDocument/2006/relationships" id="262" r:id="Rb60ea2a179b1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833e8bb3d41a9" /><Relationship Type="http://schemas.openxmlformats.org/officeDocument/2006/relationships/slide" Target="/ppt/slides/slide1.xml" Id="R6b341f9f24fe432d" /><Relationship Type="http://schemas.openxmlformats.org/officeDocument/2006/relationships/slide" Target="/ppt/slides/slide2.xml" Id="R39a59d92350e49f0" /><Relationship Type="http://schemas.openxmlformats.org/officeDocument/2006/relationships/slide" Target="/ppt/slides/slide3.xml" Id="R8acb25cb3abd420d" /><Relationship Type="http://schemas.openxmlformats.org/officeDocument/2006/relationships/slide" Target="/ppt/slides/slide4.xml" Id="R58a92a7f5de24f2c" /><Relationship Type="http://schemas.openxmlformats.org/officeDocument/2006/relationships/slide" Target="/ppt/slides/slide5.xml" Id="Rb7649851938b4994" /><Relationship Type="http://schemas.openxmlformats.org/officeDocument/2006/relationships/slide" Target="/ppt/slides/slide6.xml" Id="R5f37eba563b04287" /><Relationship Type="http://schemas.openxmlformats.org/officeDocument/2006/relationships/slide" Target="/ppt/slides/slide7.xml" Id="Rb60ea2a179b1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86ac94fca4e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e1bfd06b444e0" /><Relationship Type="http://schemas.openxmlformats.org/officeDocument/2006/relationships/theme" Target="/ppt/slideMasters/theme/theme1.xml" Id="R4498364ad0f3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e1bfd06b444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a68cb29b54b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d76ed8f5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bdc7bb2af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6954b8a79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a95eaffc4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f81c29e3442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7949e1ebd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TRÆLAND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 terrasse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