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b30cf7e6af48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6c583eec4d441b"/>
  </p:sldMasterIdLst>
  <p:sldIdLst>
    <p:sldId xmlns:r="http://schemas.openxmlformats.org/officeDocument/2006/relationships" id="256" r:id="Rf0d82a2903514daa"/>
    <p:sldId xmlns:r="http://schemas.openxmlformats.org/officeDocument/2006/relationships" id="257" r:id="R3b6b1181df9e40e5"/>
    <p:sldId xmlns:r="http://schemas.openxmlformats.org/officeDocument/2006/relationships" id="258" r:id="R6d8c8fb8c4a948c8"/>
    <p:sldId xmlns:r="http://schemas.openxmlformats.org/officeDocument/2006/relationships" id="259" r:id="Rdabf6dcf541647af"/>
    <p:sldId xmlns:r="http://schemas.openxmlformats.org/officeDocument/2006/relationships" id="260" r:id="R45723d2d69bd46e6"/>
    <p:sldId xmlns:r="http://schemas.openxmlformats.org/officeDocument/2006/relationships" id="261" r:id="R1035cd0061ad4e62"/>
    <p:sldId xmlns:r="http://schemas.openxmlformats.org/officeDocument/2006/relationships" id="262" r:id="R50c51a656db346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c583eec4d441b" /><Relationship Type="http://schemas.openxmlformats.org/officeDocument/2006/relationships/slide" Target="/ppt/slides/slide1.xml" Id="Rf0d82a2903514daa" /><Relationship Type="http://schemas.openxmlformats.org/officeDocument/2006/relationships/slide" Target="/ppt/slides/slide2.xml" Id="R3b6b1181df9e40e5" /><Relationship Type="http://schemas.openxmlformats.org/officeDocument/2006/relationships/slide" Target="/ppt/slides/slide3.xml" Id="R6d8c8fb8c4a948c8" /><Relationship Type="http://schemas.openxmlformats.org/officeDocument/2006/relationships/slide" Target="/ppt/slides/slide4.xml" Id="Rdabf6dcf541647af" /><Relationship Type="http://schemas.openxmlformats.org/officeDocument/2006/relationships/slide" Target="/ppt/slides/slide5.xml" Id="R45723d2d69bd46e6" /><Relationship Type="http://schemas.openxmlformats.org/officeDocument/2006/relationships/slide" Target="/ppt/slides/slide6.xml" Id="R1035cd0061ad4e62" /><Relationship Type="http://schemas.openxmlformats.org/officeDocument/2006/relationships/slide" Target="/ppt/slides/slide7.xml" Id="R50c51a656db346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751628135e4c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f75ea0be14bb7" /><Relationship Type="http://schemas.openxmlformats.org/officeDocument/2006/relationships/theme" Target="/ppt/slideMasters/theme/theme1.xml" Id="R0130641af6d647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0f75ea0be14b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f0966d1ad44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5a8f60f1a4f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2a983422846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cda6d27d04a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bc903081a44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e638267a14b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287ff014f42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TEQVA HAUGALAND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TEQVA HAUGALAND AS ble etablert [år] og holder til i Karmsund.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3 330 478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11 030 527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12 992 783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TEQVA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5542 Karmsund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936 196 004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