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1a72a0926043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f1b523df1a4724"/>
  </p:sldMasterIdLst>
  <p:sldIdLst>
    <p:sldId xmlns:r="http://schemas.openxmlformats.org/officeDocument/2006/relationships" id="256" r:id="Rb89d6dc4ddd44143"/>
    <p:sldId xmlns:r="http://schemas.openxmlformats.org/officeDocument/2006/relationships" id="257" r:id="Rafdea8c982c344b6"/>
    <p:sldId xmlns:r="http://schemas.openxmlformats.org/officeDocument/2006/relationships" id="258" r:id="R1ffd82e34b594e75"/>
    <p:sldId xmlns:r="http://schemas.openxmlformats.org/officeDocument/2006/relationships" id="259" r:id="R2f60a113fc014df0"/>
    <p:sldId xmlns:r="http://schemas.openxmlformats.org/officeDocument/2006/relationships" id="260" r:id="Ra3547ba51fdf461f"/>
    <p:sldId xmlns:r="http://schemas.openxmlformats.org/officeDocument/2006/relationships" id="261" r:id="R77fe7d536ea145b9"/>
    <p:sldId xmlns:r="http://schemas.openxmlformats.org/officeDocument/2006/relationships" id="262" r:id="R3ec676051610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f1b523df1a4724" /><Relationship Type="http://schemas.openxmlformats.org/officeDocument/2006/relationships/slide" Target="/ppt/slides/slide1.xml" Id="Rb89d6dc4ddd44143" /><Relationship Type="http://schemas.openxmlformats.org/officeDocument/2006/relationships/slide" Target="/ppt/slides/slide2.xml" Id="Rafdea8c982c344b6" /><Relationship Type="http://schemas.openxmlformats.org/officeDocument/2006/relationships/slide" Target="/ppt/slides/slide3.xml" Id="R1ffd82e34b594e75" /><Relationship Type="http://schemas.openxmlformats.org/officeDocument/2006/relationships/slide" Target="/ppt/slides/slide4.xml" Id="R2f60a113fc014df0" /><Relationship Type="http://schemas.openxmlformats.org/officeDocument/2006/relationships/slide" Target="/ppt/slides/slide5.xml" Id="Ra3547ba51fdf461f" /><Relationship Type="http://schemas.openxmlformats.org/officeDocument/2006/relationships/slide" Target="/ppt/slides/slide6.xml" Id="R77fe7d536ea145b9" /><Relationship Type="http://schemas.openxmlformats.org/officeDocument/2006/relationships/slide" Target="/ppt/slides/slide7.xml" Id="R3ec676051610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512af5656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8670f9c264dd8" /><Relationship Type="http://schemas.openxmlformats.org/officeDocument/2006/relationships/theme" Target="/ppt/slideMasters/theme/theme1.xml" Id="Rf40fca2cfa44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d8670f9c264d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f4105d09844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5ca50af0e4a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f9bd18dc4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21da6722e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465b25dc0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6d52c71b645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4e69018b240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