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b9b6274b804c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d6fe54effc4af5"/>
  </p:sldMasterIdLst>
  <p:sldIdLst>
    <p:sldId xmlns:r="http://schemas.openxmlformats.org/officeDocument/2006/relationships" id="256" r:id="Re1cb4942b4fd4ef9"/>
    <p:sldId xmlns:r="http://schemas.openxmlformats.org/officeDocument/2006/relationships" id="257" r:id="R5c7c68d6ae8b4215"/>
    <p:sldId xmlns:r="http://schemas.openxmlformats.org/officeDocument/2006/relationships" id="258" r:id="R0d03610561274a97"/>
    <p:sldId xmlns:r="http://schemas.openxmlformats.org/officeDocument/2006/relationships" id="259" r:id="Reea9cea9c7b24c83"/>
    <p:sldId xmlns:r="http://schemas.openxmlformats.org/officeDocument/2006/relationships" id="260" r:id="R489a48124af0484b"/>
    <p:sldId xmlns:r="http://schemas.openxmlformats.org/officeDocument/2006/relationships" id="261" r:id="Reb6e3fa1fd6b4a9f"/>
    <p:sldId xmlns:r="http://schemas.openxmlformats.org/officeDocument/2006/relationships" id="262" r:id="Ra69d6917800f4d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6fe54effc4af5" /><Relationship Type="http://schemas.openxmlformats.org/officeDocument/2006/relationships/slide" Target="/ppt/slides/slide1.xml" Id="Re1cb4942b4fd4ef9" /><Relationship Type="http://schemas.openxmlformats.org/officeDocument/2006/relationships/slide" Target="/ppt/slides/slide2.xml" Id="R5c7c68d6ae8b4215" /><Relationship Type="http://schemas.openxmlformats.org/officeDocument/2006/relationships/slide" Target="/ppt/slides/slide3.xml" Id="R0d03610561274a97" /><Relationship Type="http://schemas.openxmlformats.org/officeDocument/2006/relationships/slide" Target="/ppt/slides/slide4.xml" Id="Reea9cea9c7b24c83" /><Relationship Type="http://schemas.openxmlformats.org/officeDocument/2006/relationships/slide" Target="/ppt/slides/slide5.xml" Id="R489a48124af0484b" /><Relationship Type="http://schemas.openxmlformats.org/officeDocument/2006/relationships/slide" Target="/ppt/slides/slide6.xml" Id="Reb6e3fa1fd6b4a9f" /><Relationship Type="http://schemas.openxmlformats.org/officeDocument/2006/relationships/slide" Target="/ppt/slides/slide7.xml" Id="Ra69d6917800f4d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27179d832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1cae66ee6429e" /><Relationship Type="http://schemas.openxmlformats.org/officeDocument/2006/relationships/theme" Target="/ppt/slideMasters/theme/theme1.xml" Id="Rb7b78776f673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61cae66ee642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d2391389f48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a3bb5ff6e46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7eb8977184b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f82610f5e49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a8027e86540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b694b1d4449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b0d6086fa44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HAUGSDAL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JØRAN HAUGSDAL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Brekkavegen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936 083 706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