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1fc112bf548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41c27d95241a1"/>
  </p:sldMasterIdLst>
  <p:sldIdLst>
    <p:sldId xmlns:r="http://schemas.openxmlformats.org/officeDocument/2006/relationships" id="256" r:id="Rbf66086576c54e6b"/>
    <p:sldId xmlns:r="http://schemas.openxmlformats.org/officeDocument/2006/relationships" id="257" r:id="R6ce5bf59e75f4fa1"/>
    <p:sldId xmlns:r="http://schemas.openxmlformats.org/officeDocument/2006/relationships" id="258" r:id="R1d9085d4624c4238"/>
    <p:sldId xmlns:r="http://schemas.openxmlformats.org/officeDocument/2006/relationships" id="259" r:id="R27d1ba267118440b"/>
    <p:sldId xmlns:r="http://schemas.openxmlformats.org/officeDocument/2006/relationships" id="260" r:id="Rccaaa038c30345b4"/>
    <p:sldId xmlns:r="http://schemas.openxmlformats.org/officeDocument/2006/relationships" id="261" r:id="R2efc6262d8ec4507"/>
    <p:sldId xmlns:r="http://schemas.openxmlformats.org/officeDocument/2006/relationships" id="262" r:id="R705d1d4d96ff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41c27d95241a1" /><Relationship Type="http://schemas.openxmlformats.org/officeDocument/2006/relationships/slide" Target="/ppt/slides/slide1.xml" Id="Rbf66086576c54e6b" /><Relationship Type="http://schemas.openxmlformats.org/officeDocument/2006/relationships/slide" Target="/ppt/slides/slide2.xml" Id="R6ce5bf59e75f4fa1" /><Relationship Type="http://schemas.openxmlformats.org/officeDocument/2006/relationships/slide" Target="/ppt/slides/slide3.xml" Id="R1d9085d4624c4238" /><Relationship Type="http://schemas.openxmlformats.org/officeDocument/2006/relationships/slide" Target="/ppt/slides/slide4.xml" Id="R27d1ba267118440b" /><Relationship Type="http://schemas.openxmlformats.org/officeDocument/2006/relationships/slide" Target="/ppt/slides/slide5.xml" Id="Rccaaa038c30345b4" /><Relationship Type="http://schemas.openxmlformats.org/officeDocument/2006/relationships/slide" Target="/ppt/slides/slide6.xml" Id="R2efc6262d8ec4507" /><Relationship Type="http://schemas.openxmlformats.org/officeDocument/2006/relationships/slide" Target="/ppt/slides/slide7.xml" Id="R705d1d4d96ff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d76753d61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f2f5d8fbc4915" /><Relationship Type="http://schemas.openxmlformats.org/officeDocument/2006/relationships/theme" Target="/ppt/slideMasters/theme/theme1.xml" Id="Raf806e5c7fda42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f2f5d8fbc49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20181a5f5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15052b1344d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53db4c066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0b3cbdbd947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5826cae9d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a9ff08a644f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f9c6e407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