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b484f4c58140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bea46b433c40cd"/>
  </p:sldMasterIdLst>
  <p:sldIdLst>
    <p:sldId xmlns:r="http://schemas.openxmlformats.org/officeDocument/2006/relationships" id="256" r:id="R884ee09e1ad04699"/>
    <p:sldId xmlns:r="http://schemas.openxmlformats.org/officeDocument/2006/relationships" id="257" r:id="Rd160fb7082674098"/>
    <p:sldId xmlns:r="http://schemas.openxmlformats.org/officeDocument/2006/relationships" id="258" r:id="R5025a5e7a7e144fe"/>
    <p:sldId xmlns:r="http://schemas.openxmlformats.org/officeDocument/2006/relationships" id="259" r:id="Re27f4ff34aff4de3"/>
    <p:sldId xmlns:r="http://schemas.openxmlformats.org/officeDocument/2006/relationships" id="260" r:id="R0af6193c049c4f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ea46b433c40cd" /><Relationship Type="http://schemas.openxmlformats.org/officeDocument/2006/relationships/slide" Target="/ppt/slides/slide1.xml" Id="R884ee09e1ad04699" /><Relationship Type="http://schemas.openxmlformats.org/officeDocument/2006/relationships/slide" Target="/ppt/slides/slide2.xml" Id="Rd160fb7082674098" /><Relationship Type="http://schemas.openxmlformats.org/officeDocument/2006/relationships/slide" Target="/ppt/slides/slide3.xml" Id="R5025a5e7a7e144fe" /><Relationship Type="http://schemas.openxmlformats.org/officeDocument/2006/relationships/slide" Target="/ppt/slides/slide4.xml" Id="Re27f4ff34aff4de3" /><Relationship Type="http://schemas.openxmlformats.org/officeDocument/2006/relationships/slide" Target="/ppt/slides/slide5.xml" Id="R0af6193c049c4f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7d8ed7d8c45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5d3d469064751" /><Relationship Type="http://schemas.openxmlformats.org/officeDocument/2006/relationships/theme" Target="/ppt/slideMasters/theme/theme1.xml" Id="Rf95d40d7181e4b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45d3d4690647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c0a88e7b14f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110b2c68e4e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25c55e80b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3952642a64a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335e75f7f43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RØR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