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8fcf3ec13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941a711a64dd8"/>
  </p:sldMasterIdLst>
  <p:sldIdLst>
    <p:sldId xmlns:r="http://schemas.openxmlformats.org/officeDocument/2006/relationships" id="256" r:id="Raa53648f9a854f15"/>
    <p:sldId xmlns:r="http://schemas.openxmlformats.org/officeDocument/2006/relationships" id="257" r:id="R86d88dfd01694003"/>
    <p:sldId xmlns:r="http://schemas.openxmlformats.org/officeDocument/2006/relationships" id="258" r:id="R8fab1a1f3f8d4547"/>
    <p:sldId xmlns:r="http://schemas.openxmlformats.org/officeDocument/2006/relationships" id="259" r:id="R196adff989a14f66"/>
    <p:sldId xmlns:r="http://schemas.openxmlformats.org/officeDocument/2006/relationships" id="260" r:id="R6c8a3b671c794ea7"/>
    <p:sldId xmlns:r="http://schemas.openxmlformats.org/officeDocument/2006/relationships" id="261" r:id="Rced02b90bfe2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941a711a64dd8" /><Relationship Type="http://schemas.openxmlformats.org/officeDocument/2006/relationships/slide" Target="/ppt/slides/slide1.xml" Id="Raa53648f9a854f15" /><Relationship Type="http://schemas.openxmlformats.org/officeDocument/2006/relationships/slide" Target="/ppt/slides/slide2.xml" Id="R86d88dfd01694003" /><Relationship Type="http://schemas.openxmlformats.org/officeDocument/2006/relationships/slide" Target="/ppt/slides/slide3.xml" Id="R8fab1a1f3f8d4547" /><Relationship Type="http://schemas.openxmlformats.org/officeDocument/2006/relationships/slide" Target="/ppt/slides/slide4.xml" Id="R196adff989a14f66" /><Relationship Type="http://schemas.openxmlformats.org/officeDocument/2006/relationships/slide" Target="/ppt/slides/slide5.xml" Id="R6c8a3b671c794ea7" /><Relationship Type="http://schemas.openxmlformats.org/officeDocument/2006/relationships/slide" Target="/ppt/slides/slide6.xml" Id="Rced02b90bfe2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ec2e6da6c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1debe53a4ebd" /><Relationship Type="http://schemas.openxmlformats.org/officeDocument/2006/relationships/theme" Target="/ppt/slideMasters/theme/theme1.xml" Id="R007a8c845ccb4d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71debe53a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71b8c213c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d1af4a47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c580caa70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b9a08be06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52f2dd934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41de91faf43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