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03ebfafeed40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7db7cb3d8b459e"/>
  </p:sldMasterIdLst>
  <p:sldIdLst>
    <p:sldId xmlns:r="http://schemas.openxmlformats.org/officeDocument/2006/relationships" id="256" r:id="R11d33bdd457a4be7"/>
    <p:sldId xmlns:r="http://schemas.openxmlformats.org/officeDocument/2006/relationships" id="257" r:id="Rac7039ce98774387"/>
    <p:sldId xmlns:r="http://schemas.openxmlformats.org/officeDocument/2006/relationships" id="258" r:id="R619c2dde643b4ece"/>
    <p:sldId xmlns:r="http://schemas.openxmlformats.org/officeDocument/2006/relationships" id="259" r:id="Rb2874062879744ae"/>
    <p:sldId xmlns:r="http://schemas.openxmlformats.org/officeDocument/2006/relationships" id="260" r:id="R81926364bc4c4e88"/>
    <p:sldId xmlns:r="http://schemas.openxmlformats.org/officeDocument/2006/relationships" id="261" r:id="R7330f4fb9b474f84"/>
    <p:sldId xmlns:r="http://schemas.openxmlformats.org/officeDocument/2006/relationships" id="262" r:id="Rf9ad0bc295ab49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db7cb3d8b459e" /><Relationship Type="http://schemas.openxmlformats.org/officeDocument/2006/relationships/slide" Target="/ppt/slides/slide1.xml" Id="R11d33bdd457a4be7" /><Relationship Type="http://schemas.openxmlformats.org/officeDocument/2006/relationships/slide" Target="/ppt/slides/slide2.xml" Id="Rac7039ce98774387" /><Relationship Type="http://schemas.openxmlformats.org/officeDocument/2006/relationships/slide" Target="/ppt/slides/slide3.xml" Id="R619c2dde643b4ece" /><Relationship Type="http://schemas.openxmlformats.org/officeDocument/2006/relationships/slide" Target="/ppt/slides/slide4.xml" Id="Rb2874062879744ae" /><Relationship Type="http://schemas.openxmlformats.org/officeDocument/2006/relationships/slide" Target="/ppt/slides/slide5.xml" Id="R81926364bc4c4e88" /><Relationship Type="http://schemas.openxmlformats.org/officeDocument/2006/relationships/slide" Target="/ppt/slides/slide6.xml" Id="R7330f4fb9b474f84" /><Relationship Type="http://schemas.openxmlformats.org/officeDocument/2006/relationships/slide" Target="/ppt/slides/slide7.xml" Id="Rf9ad0bc295ab49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a3ceb8eb8c42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e7cb8a14d4a54" /><Relationship Type="http://schemas.openxmlformats.org/officeDocument/2006/relationships/theme" Target="/ppt/slideMasters/theme/theme1.xml" Id="R54b097c2a45e4a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ce7cb8a14d4a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f7cd7099c46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f5fc1e2204d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bede29d8942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79bb0bec64a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684f625ea48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b0c12e31447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426377fee44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AUTOHUSET BØ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AUTOHUSET BØ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2 822 749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198 480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1 231 116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7 618 757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EIGENDOM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Gvarvvegen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3801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95 12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treslandbilskade@msn.com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935 768 950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