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d9d28ef38543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693a57f0754a39"/>
  </p:sldMasterIdLst>
  <p:sldIdLst>
    <p:sldId xmlns:r="http://schemas.openxmlformats.org/officeDocument/2006/relationships" id="256" r:id="R5a029cf6596a457b"/>
    <p:sldId xmlns:r="http://schemas.openxmlformats.org/officeDocument/2006/relationships" id="257" r:id="Rd91ff78dfc03447c"/>
    <p:sldId xmlns:r="http://schemas.openxmlformats.org/officeDocument/2006/relationships" id="258" r:id="Rc16cb6d8a1e84a80"/>
    <p:sldId xmlns:r="http://schemas.openxmlformats.org/officeDocument/2006/relationships" id="259" r:id="R69aeeb13dbc1459b"/>
    <p:sldId xmlns:r="http://schemas.openxmlformats.org/officeDocument/2006/relationships" id="260" r:id="R36e87854f00944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693a57f0754a39" /><Relationship Type="http://schemas.openxmlformats.org/officeDocument/2006/relationships/slide" Target="/ppt/slides/slide1.xml" Id="R5a029cf6596a457b" /><Relationship Type="http://schemas.openxmlformats.org/officeDocument/2006/relationships/slide" Target="/ppt/slides/slide2.xml" Id="Rd91ff78dfc03447c" /><Relationship Type="http://schemas.openxmlformats.org/officeDocument/2006/relationships/slide" Target="/ppt/slides/slide3.xml" Id="Rc16cb6d8a1e84a80" /><Relationship Type="http://schemas.openxmlformats.org/officeDocument/2006/relationships/slide" Target="/ppt/slides/slide4.xml" Id="R69aeeb13dbc1459b" /><Relationship Type="http://schemas.openxmlformats.org/officeDocument/2006/relationships/slide" Target="/ppt/slides/slide5.xml" Id="R36e87854f00944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6dcf3282ac41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bd747c7074646" /><Relationship Type="http://schemas.openxmlformats.org/officeDocument/2006/relationships/theme" Target="/ppt/slideMasters/theme/theme1.xml" Id="R196b9675980c4c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0bd747c70746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86eed113d4e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95406a4754b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618cb995d44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78faf24ea4a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2af249f904e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ENORA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ENORA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Bygdøy allé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935 701 430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ENORA AS</a:t>
            </a:r>
          </a:p>
        </p:txBody>
      </p:sp>
    </p:spTree>
  </p:cSld>
  <p:clrMapOvr>
    <a:masterClrMapping xmlns:a="http://schemas.openxmlformats.org/drawingml/2006/main"/>
  </p:clrMapOvr>
</p:sld>
</file>