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771dd80ae542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4a5893b24943b0"/>
  </p:sldMasterIdLst>
  <p:sldIdLst>
    <p:sldId xmlns:r="http://schemas.openxmlformats.org/officeDocument/2006/relationships" id="256" r:id="R332e6cd4d1914a95"/>
    <p:sldId xmlns:r="http://schemas.openxmlformats.org/officeDocument/2006/relationships" id="257" r:id="R0f73143619ab45c9"/>
    <p:sldId xmlns:r="http://schemas.openxmlformats.org/officeDocument/2006/relationships" id="258" r:id="R73c40b1a86894a29"/>
    <p:sldId xmlns:r="http://schemas.openxmlformats.org/officeDocument/2006/relationships" id="259" r:id="Rc380f1831df442a7"/>
    <p:sldId xmlns:r="http://schemas.openxmlformats.org/officeDocument/2006/relationships" id="260" r:id="R9ee3bc017e8f4501"/>
    <p:sldId xmlns:r="http://schemas.openxmlformats.org/officeDocument/2006/relationships" id="261" r:id="Re4678599162c41f6"/>
    <p:sldId xmlns:r="http://schemas.openxmlformats.org/officeDocument/2006/relationships" id="262" r:id="R88fc69377d874b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4a5893b24943b0" /><Relationship Type="http://schemas.openxmlformats.org/officeDocument/2006/relationships/slide" Target="/ppt/slides/slide1.xml" Id="R332e6cd4d1914a95" /><Relationship Type="http://schemas.openxmlformats.org/officeDocument/2006/relationships/slide" Target="/ppt/slides/slide2.xml" Id="R0f73143619ab45c9" /><Relationship Type="http://schemas.openxmlformats.org/officeDocument/2006/relationships/slide" Target="/ppt/slides/slide3.xml" Id="R73c40b1a86894a29" /><Relationship Type="http://schemas.openxmlformats.org/officeDocument/2006/relationships/slide" Target="/ppt/slides/slide4.xml" Id="Rc380f1831df442a7" /><Relationship Type="http://schemas.openxmlformats.org/officeDocument/2006/relationships/slide" Target="/ppt/slides/slide5.xml" Id="R9ee3bc017e8f4501" /><Relationship Type="http://schemas.openxmlformats.org/officeDocument/2006/relationships/slide" Target="/ppt/slides/slide6.xml" Id="Re4678599162c41f6" /><Relationship Type="http://schemas.openxmlformats.org/officeDocument/2006/relationships/slide" Target="/ppt/slides/slide7.xml" Id="R88fc69377d874b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f33579948a44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53384a8fb4141" /><Relationship Type="http://schemas.openxmlformats.org/officeDocument/2006/relationships/theme" Target="/ppt/slideMasters/theme/theme1.xml" Id="R02169586d07446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153384a8fb41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a95ce937d4c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17b8e5d054d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17e397fe149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9760f3d0c4e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7bbb22b634f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5668185ea42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3b26d707449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SVITH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SVITH INVEST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326 346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UTBERG SVITH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 Frøshaugs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935 584 949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SVITH INVEST AS</a:t>
            </a:r>
          </a:p>
        </p:txBody>
      </p:sp>
    </p:spTree>
  </p:cSld>
  <p:clrMapOvr>
    <a:masterClrMapping xmlns:a="http://schemas.openxmlformats.org/drawingml/2006/main"/>
  </p:clrMapOvr>
</p:sld>
</file>