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46e9f0a2554d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702a3f3a3143e2"/>
  </p:sldMasterIdLst>
  <p:sldIdLst>
    <p:sldId xmlns:r="http://schemas.openxmlformats.org/officeDocument/2006/relationships" id="256" r:id="R9daeb3d0de1d4d60"/>
    <p:sldId xmlns:r="http://schemas.openxmlformats.org/officeDocument/2006/relationships" id="257" r:id="R91d00d1a04bf4f50"/>
    <p:sldId xmlns:r="http://schemas.openxmlformats.org/officeDocument/2006/relationships" id="258" r:id="R840250f97351407d"/>
    <p:sldId xmlns:r="http://schemas.openxmlformats.org/officeDocument/2006/relationships" id="259" r:id="R73a40389787e4fc6"/>
    <p:sldId xmlns:r="http://schemas.openxmlformats.org/officeDocument/2006/relationships" id="260" r:id="R3798ff021e0641e8"/>
    <p:sldId xmlns:r="http://schemas.openxmlformats.org/officeDocument/2006/relationships" id="261" r:id="Rb63e21af353441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702a3f3a3143e2" /><Relationship Type="http://schemas.openxmlformats.org/officeDocument/2006/relationships/slide" Target="/ppt/slides/slide1.xml" Id="R9daeb3d0de1d4d60" /><Relationship Type="http://schemas.openxmlformats.org/officeDocument/2006/relationships/slide" Target="/ppt/slides/slide2.xml" Id="R91d00d1a04bf4f50" /><Relationship Type="http://schemas.openxmlformats.org/officeDocument/2006/relationships/slide" Target="/ppt/slides/slide3.xml" Id="R840250f97351407d" /><Relationship Type="http://schemas.openxmlformats.org/officeDocument/2006/relationships/slide" Target="/ppt/slides/slide4.xml" Id="R73a40389787e4fc6" /><Relationship Type="http://schemas.openxmlformats.org/officeDocument/2006/relationships/slide" Target="/ppt/slides/slide5.xml" Id="R3798ff021e0641e8" /><Relationship Type="http://schemas.openxmlformats.org/officeDocument/2006/relationships/slide" Target="/ppt/slides/slide6.xml" Id="Rb63e21af353441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92e0a346224f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24b93dcef465e" /><Relationship Type="http://schemas.openxmlformats.org/officeDocument/2006/relationships/theme" Target="/ppt/slideMasters/theme/theme1.xml" Id="R65f2afa70b7143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d24b93dcef46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bf78002524b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2a14e11e944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6286dfcb94a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52b6232774e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358f51ef347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e5bc4e9424f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KONNESTAD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KONNESTAD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KONNESTAD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KONNESTAD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KONNESTAD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KONNESTAD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211 333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6 535 903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12 645 081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24 513 219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KONNESTAD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Temseveien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4885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935 456 460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KONNESTAD AS</a:t>
            </a:r>
          </a:p>
        </p:txBody>
      </p:sp>
    </p:spTree>
  </p:cSld>
  <p:clrMapOvr>
    <a:masterClrMapping xmlns:a="http://schemas.openxmlformats.org/drawingml/2006/main"/>
  </p:clrMapOvr>
</p:sld>
</file>