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0d5deae2445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e4301a4da4d64"/>
  </p:sldMasterIdLst>
  <p:sldIdLst>
    <p:sldId xmlns:r="http://schemas.openxmlformats.org/officeDocument/2006/relationships" id="256" r:id="Re070dc323b5344aa"/>
    <p:sldId xmlns:r="http://schemas.openxmlformats.org/officeDocument/2006/relationships" id="257" r:id="Rfdc939228afe4b55"/>
    <p:sldId xmlns:r="http://schemas.openxmlformats.org/officeDocument/2006/relationships" id="258" r:id="Rda687d249c7b45a2"/>
    <p:sldId xmlns:r="http://schemas.openxmlformats.org/officeDocument/2006/relationships" id="259" r:id="R7c0e8a7ecb684ff2"/>
    <p:sldId xmlns:r="http://schemas.openxmlformats.org/officeDocument/2006/relationships" id="260" r:id="Rafb2b0e3cf4346b1"/>
    <p:sldId xmlns:r="http://schemas.openxmlformats.org/officeDocument/2006/relationships" id="261" r:id="R8498f924f8de4ea2"/>
    <p:sldId xmlns:r="http://schemas.openxmlformats.org/officeDocument/2006/relationships" id="262" r:id="R9570e43d1f804a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e4301a4da4d64" /><Relationship Type="http://schemas.openxmlformats.org/officeDocument/2006/relationships/slide" Target="/ppt/slides/slide1.xml" Id="Re070dc323b5344aa" /><Relationship Type="http://schemas.openxmlformats.org/officeDocument/2006/relationships/slide" Target="/ppt/slides/slide2.xml" Id="Rfdc939228afe4b55" /><Relationship Type="http://schemas.openxmlformats.org/officeDocument/2006/relationships/slide" Target="/ppt/slides/slide3.xml" Id="Rda687d249c7b45a2" /><Relationship Type="http://schemas.openxmlformats.org/officeDocument/2006/relationships/slide" Target="/ppt/slides/slide4.xml" Id="R7c0e8a7ecb684ff2" /><Relationship Type="http://schemas.openxmlformats.org/officeDocument/2006/relationships/slide" Target="/ppt/slides/slide5.xml" Id="Rafb2b0e3cf4346b1" /><Relationship Type="http://schemas.openxmlformats.org/officeDocument/2006/relationships/slide" Target="/ppt/slides/slide6.xml" Id="R8498f924f8de4ea2" /><Relationship Type="http://schemas.openxmlformats.org/officeDocument/2006/relationships/slide" Target="/ppt/slides/slide7.xml" Id="R9570e43d1f804a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36516944e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2ee7cb57c47f3" /><Relationship Type="http://schemas.openxmlformats.org/officeDocument/2006/relationships/theme" Target="/ppt/slideMasters/theme/theme1.xml" Id="Rebcc36ef8b7e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2ee7cb57c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2a864c27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fab20764c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cd01809b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e267c1dd48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554edc54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3e532101549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e59a09b7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FORT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FORT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FAIRBORN B.V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HILMAR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LEMAGS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FORT AS</a:t>
            </a:r>
          </a:p>
        </p:txBody>
      </p:sp>
    </p:spTree>
  </p:cSld>
  <p:clrMapOvr>
    <a:masterClrMapping xmlns:a="http://schemas.openxmlformats.org/drawingml/2006/main"/>
  </p:clrMapOvr>
</p:sld>
</file>