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f9640e74bc4a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09b76122a4c83"/>
  </p:sldMasterIdLst>
  <p:sldIdLst>
    <p:sldId xmlns:r="http://schemas.openxmlformats.org/officeDocument/2006/relationships" id="256" r:id="R8543bf59df814a55"/>
    <p:sldId xmlns:r="http://schemas.openxmlformats.org/officeDocument/2006/relationships" id="257" r:id="Rd698531e1ce94f9e"/>
    <p:sldId xmlns:r="http://schemas.openxmlformats.org/officeDocument/2006/relationships" id="258" r:id="R7f9258cdd6fc4d6e"/>
    <p:sldId xmlns:r="http://schemas.openxmlformats.org/officeDocument/2006/relationships" id="259" r:id="Rff749b7f8e2040be"/>
    <p:sldId xmlns:r="http://schemas.openxmlformats.org/officeDocument/2006/relationships" id="260" r:id="R01bbb1452aa144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09b76122a4c83" /><Relationship Type="http://schemas.openxmlformats.org/officeDocument/2006/relationships/slide" Target="/ppt/slides/slide1.xml" Id="R8543bf59df814a55" /><Relationship Type="http://schemas.openxmlformats.org/officeDocument/2006/relationships/slide" Target="/ppt/slides/slide2.xml" Id="Rd698531e1ce94f9e" /><Relationship Type="http://schemas.openxmlformats.org/officeDocument/2006/relationships/slide" Target="/ppt/slides/slide3.xml" Id="R7f9258cdd6fc4d6e" /><Relationship Type="http://schemas.openxmlformats.org/officeDocument/2006/relationships/slide" Target="/ppt/slides/slide4.xml" Id="Rff749b7f8e2040be" /><Relationship Type="http://schemas.openxmlformats.org/officeDocument/2006/relationships/slide" Target="/ppt/slides/slide5.xml" Id="R01bbb1452aa144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389097342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2f7f70623428c" /><Relationship Type="http://schemas.openxmlformats.org/officeDocument/2006/relationships/theme" Target="/ppt/slideMasters/theme/theme1.xml" Id="Rd85527fb25fe40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2f7f70623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8ad4ccce3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d7bcde6af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a82e991cf41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0a2f7985c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9171aae9c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AKERSHUS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REGNSKAP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935 431 921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