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867cd5fe18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715dbe4794646"/>
  </p:sldMasterIdLst>
  <p:sldIdLst>
    <p:sldId xmlns:r="http://schemas.openxmlformats.org/officeDocument/2006/relationships" id="256" r:id="R6ea3145b77ef4161"/>
    <p:sldId xmlns:r="http://schemas.openxmlformats.org/officeDocument/2006/relationships" id="257" r:id="R69d79f2e1fbe4282"/>
    <p:sldId xmlns:r="http://schemas.openxmlformats.org/officeDocument/2006/relationships" id="258" r:id="Reabc8af1cd6c4592"/>
    <p:sldId xmlns:r="http://schemas.openxmlformats.org/officeDocument/2006/relationships" id="259" r:id="R8d51558ceac14ce2"/>
    <p:sldId xmlns:r="http://schemas.openxmlformats.org/officeDocument/2006/relationships" id="260" r:id="Rdbafc0e2c8db4c90"/>
    <p:sldId xmlns:r="http://schemas.openxmlformats.org/officeDocument/2006/relationships" id="261" r:id="R3ca0297c285a44f8"/>
    <p:sldId xmlns:r="http://schemas.openxmlformats.org/officeDocument/2006/relationships" id="262" r:id="Re94d19c0bec5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715dbe4794646" /><Relationship Type="http://schemas.openxmlformats.org/officeDocument/2006/relationships/slide" Target="/ppt/slides/slide1.xml" Id="R6ea3145b77ef4161" /><Relationship Type="http://schemas.openxmlformats.org/officeDocument/2006/relationships/slide" Target="/ppt/slides/slide2.xml" Id="R69d79f2e1fbe4282" /><Relationship Type="http://schemas.openxmlformats.org/officeDocument/2006/relationships/slide" Target="/ppt/slides/slide3.xml" Id="Reabc8af1cd6c4592" /><Relationship Type="http://schemas.openxmlformats.org/officeDocument/2006/relationships/slide" Target="/ppt/slides/slide4.xml" Id="R8d51558ceac14ce2" /><Relationship Type="http://schemas.openxmlformats.org/officeDocument/2006/relationships/slide" Target="/ppt/slides/slide5.xml" Id="Rdbafc0e2c8db4c90" /><Relationship Type="http://schemas.openxmlformats.org/officeDocument/2006/relationships/slide" Target="/ppt/slides/slide6.xml" Id="R3ca0297c285a44f8" /><Relationship Type="http://schemas.openxmlformats.org/officeDocument/2006/relationships/slide" Target="/ppt/slides/slide7.xml" Id="Re94d19c0bec5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14d8b4134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2bf2ad13c4db6" /><Relationship Type="http://schemas.openxmlformats.org/officeDocument/2006/relationships/theme" Target="/ppt/slideMasters/theme/theme1.xml" Id="R45b0b76c9aaf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a2bf2ad13c4d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f8c6b23b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abea1344241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521dd4f76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fa4f637d8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57331b1b2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7395637294d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8b43813bb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SELLIK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SELLIK INVEST AS ble etablert [år] og holder til i Flaktveit.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4 135 349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SELLIKEN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Breimyra 218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5134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935 348 307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SELLIK INVEST AS</a:t>
            </a:r>
          </a:p>
        </p:txBody>
      </p:sp>
    </p:spTree>
  </p:cSld>
  <p:clrMapOvr>
    <a:masterClrMapping xmlns:a="http://schemas.openxmlformats.org/drawingml/2006/main"/>
  </p:clrMapOvr>
</p:sld>
</file>