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c1c43b2e47142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72e89ffbb4b498d"/>
  </p:sldMasterIdLst>
  <p:sldIdLst>
    <p:sldId xmlns:r="http://schemas.openxmlformats.org/officeDocument/2006/relationships" id="256" r:id="R044cfcdd487a4e86"/>
    <p:sldId xmlns:r="http://schemas.openxmlformats.org/officeDocument/2006/relationships" id="257" r:id="Rc329a4d3b14444f5"/>
    <p:sldId xmlns:r="http://schemas.openxmlformats.org/officeDocument/2006/relationships" id="258" r:id="R74725ccdaa9c4d25"/>
    <p:sldId xmlns:r="http://schemas.openxmlformats.org/officeDocument/2006/relationships" id="259" r:id="R4c283a54fe4d4de8"/>
    <p:sldId xmlns:r="http://schemas.openxmlformats.org/officeDocument/2006/relationships" id="260" r:id="R93616af69d63487b"/>
    <p:sldId xmlns:r="http://schemas.openxmlformats.org/officeDocument/2006/relationships" id="261" r:id="Rb9c21bed46f7473c"/>
    <p:sldId xmlns:r="http://schemas.openxmlformats.org/officeDocument/2006/relationships" id="262" r:id="R47f53e33e5ab42c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2e89ffbb4b498d" /><Relationship Type="http://schemas.openxmlformats.org/officeDocument/2006/relationships/slide" Target="/ppt/slides/slide1.xml" Id="R044cfcdd487a4e86" /><Relationship Type="http://schemas.openxmlformats.org/officeDocument/2006/relationships/slide" Target="/ppt/slides/slide2.xml" Id="Rc329a4d3b14444f5" /><Relationship Type="http://schemas.openxmlformats.org/officeDocument/2006/relationships/slide" Target="/ppt/slides/slide3.xml" Id="R74725ccdaa9c4d25" /><Relationship Type="http://schemas.openxmlformats.org/officeDocument/2006/relationships/slide" Target="/ppt/slides/slide4.xml" Id="R4c283a54fe4d4de8" /><Relationship Type="http://schemas.openxmlformats.org/officeDocument/2006/relationships/slide" Target="/ppt/slides/slide5.xml" Id="R93616af69d63487b" /><Relationship Type="http://schemas.openxmlformats.org/officeDocument/2006/relationships/slide" Target="/ppt/slides/slide6.xml" Id="Rb9c21bed46f7473c" /><Relationship Type="http://schemas.openxmlformats.org/officeDocument/2006/relationships/slide" Target="/ppt/slides/slide7.xml" Id="R47f53e33e5ab42c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62c61d28e744d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c98c4f62014175" /><Relationship Type="http://schemas.openxmlformats.org/officeDocument/2006/relationships/theme" Target="/ppt/slideMasters/theme/theme1.xml" Id="R00f8b85f775e4c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c98c4f620141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c0e715c5d349f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0d43f6f720403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c5346880a24c8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ee4ac2c588422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8c37217dbd4b5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d7916cae5c4f4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c6b085c2424ac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MOSSA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MOSSA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MOSSA HOLDING AS ble etablert [år] og holder til i Ranheim.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MOSSA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MOSSA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MOSSA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−4 544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1 774 358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5 333 890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10 333 738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MOSSA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HARSVIK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MOSSA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Markaplassen 109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7054 Ranheim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935 320 283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MOSSA HOLDING AS</a:t>
            </a:r>
          </a:p>
        </p:txBody>
      </p:sp>
    </p:spTree>
  </p:cSld>
  <p:clrMapOvr>
    <a:masterClrMapping xmlns:a="http://schemas.openxmlformats.org/drawingml/2006/main"/>
  </p:clrMapOvr>
</p:sld>
</file>