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38dd996fcd45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6280e59d6e4de2"/>
  </p:sldMasterIdLst>
  <p:sldIdLst>
    <p:sldId xmlns:r="http://schemas.openxmlformats.org/officeDocument/2006/relationships" id="256" r:id="R66a22c344e11465e"/>
    <p:sldId xmlns:r="http://schemas.openxmlformats.org/officeDocument/2006/relationships" id="257" r:id="Re26319c60751493a"/>
    <p:sldId xmlns:r="http://schemas.openxmlformats.org/officeDocument/2006/relationships" id="258" r:id="R23106a405ce347df"/>
    <p:sldId xmlns:r="http://schemas.openxmlformats.org/officeDocument/2006/relationships" id="259" r:id="R9b46f68bd8164cb5"/>
    <p:sldId xmlns:r="http://schemas.openxmlformats.org/officeDocument/2006/relationships" id="260" r:id="Rd77c12211a894be6"/>
    <p:sldId xmlns:r="http://schemas.openxmlformats.org/officeDocument/2006/relationships" id="261" r:id="Rab766a3b02f04c67"/>
    <p:sldId xmlns:r="http://schemas.openxmlformats.org/officeDocument/2006/relationships" id="262" r:id="Re412a535234c49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6280e59d6e4de2" /><Relationship Type="http://schemas.openxmlformats.org/officeDocument/2006/relationships/slide" Target="/ppt/slides/slide1.xml" Id="R66a22c344e11465e" /><Relationship Type="http://schemas.openxmlformats.org/officeDocument/2006/relationships/slide" Target="/ppt/slides/slide2.xml" Id="Re26319c60751493a" /><Relationship Type="http://schemas.openxmlformats.org/officeDocument/2006/relationships/slide" Target="/ppt/slides/slide3.xml" Id="R23106a405ce347df" /><Relationship Type="http://schemas.openxmlformats.org/officeDocument/2006/relationships/slide" Target="/ppt/slides/slide4.xml" Id="R9b46f68bd8164cb5" /><Relationship Type="http://schemas.openxmlformats.org/officeDocument/2006/relationships/slide" Target="/ppt/slides/slide5.xml" Id="Rd77c12211a894be6" /><Relationship Type="http://schemas.openxmlformats.org/officeDocument/2006/relationships/slide" Target="/ppt/slides/slide6.xml" Id="Rab766a3b02f04c67" /><Relationship Type="http://schemas.openxmlformats.org/officeDocument/2006/relationships/slide" Target="/ppt/slides/slide7.xml" Id="Re412a535234c49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6200ab94249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167dcf7404218" /><Relationship Type="http://schemas.openxmlformats.org/officeDocument/2006/relationships/theme" Target="/ppt/slideMasters/theme/theme1.xml" Id="R05da17dac90f45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0167dcf74042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9d637653443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e259862a145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0ca5f10fa40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6f9ffb42041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de010b1c747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6839619cc42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428da3d9142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REGNSKAPSJEFEN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11 406 987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2 285 114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4 497 054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467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935 239 303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