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700312b7e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34351273ea4222"/>
  </p:sldMasterIdLst>
  <p:sldIdLst>
    <p:sldId xmlns:r="http://schemas.openxmlformats.org/officeDocument/2006/relationships" id="256" r:id="R59e4c3228cb14742"/>
    <p:sldId xmlns:r="http://schemas.openxmlformats.org/officeDocument/2006/relationships" id="257" r:id="R65455e15ccac4331"/>
    <p:sldId xmlns:r="http://schemas.openxmlformats.org/officeDocument/2006/relationships" id="258" r:id="R85adf092fab2451e"/>
    <p:sldId xmlns:r="http://schemas.openxmlformats.org/officeDocument/2006/relationships" id="259" r:id="R5aa426248b2141b5"/>
    <p:sldId xmlns:r="http://schemas.openxmlformats.org/officeDocument/2006/relationships" id="260" r:id="R0dbdce4ac3274c1f"/>
    <p:sldId xmlns:r="http://schemas.openxmlformats.org/officeDocument/2006/relationships" id="261" r:id="R0a998ad46c554a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4351273ea4222" /><Relationship Type="http://schemas.openxmlformats.org/officeDocument/2006/relationships/slide" Target="/ppt/slides/slide1.xml" Id="R59e4c3228cb14742" /><Relationship Type="http://schemas.openxmlformats.org/officeDocument/2006/relationships/slide" Target="/ppt/slides/slide2.xml" Id="R65455e15ccac4331" /><Relationship Type="http://schemas.openxmlformats.org/officeDocument/2006/relationships/slide" Target="/ppt/slides/slide3.xml" Id="R85adf092fab2451e" /><Relationship Type="http://schemas.openxmlformats.org/officeDocument/2006/relationships/slide" Target="/ppt/slides/slide4.xml" Id="R5aa426248b2141b5" /><Relationship Type="http://schemas.openxmlformats.org/officeDocument/2006/relationships/slide" Target="/ppt/slides/slide5.xml" Id="R0dbdce4ac3274c1f" /><Relationship Type="http://schemas.openxmlformats.org/officeDocument/2006/relationships/slide" Target="/ppt/slides/slide6.xml" Id="R0a998ad46c554a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93138e3d7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9ab626756499a" /><Relationship Type="http://schemas.openxmlformats.org/officeDocument/2006/relationships/theme" Target="/ppt/slideMasters/theme/theme1.xml" Id="Re8e727c0d5cb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99ab62675649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d2ec3eaef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0eedd3f4043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e57ac3a6c42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44e92d17c49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5a23b022a45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2fd1219a6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