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5fbf06b8d943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d92ae063504950"/>
  </p:sldMasterIdLst>
  <p:sldIdLst>
    <p:sldId xmlns:r="http://schemas.openxmlformats.org/officeDocument/2006/relationships" id="256" r:id="R6b4db9ae440b4199"/>
    <p:sldId xmlns:r="http://schemas.openxmlformats.org/officeDocument/2006/relationships" id="257" r:id="Rba8d4fadf6084dae"/>
    <p:sldId xmlns:r="http://schemas.openxmlformats.org/officeDocument/2006/relationships" id="258" r:id="R82a9d23021bc439f"/>
    <p:sldId xmlns:r="http://schemas.openxmlformats.org/officeDocument/2006/relationships" id="259" r:id="R31569604175b427e"/>
    <p:sldId xmlns:r="http://schemas.openxmlformats.org/officeDocument/2006/relationships" id="260" r:id="R5d3f3a3e39bf4e2c"/>
    <p:sldId xmlns:r="http://schemas.openxmlformats.org/officeDocument/2006/relationships" id="261" r:id="R31d5c4522e9a43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92ae063504950" /><Relationship Type="http://schemas.openxmlformats.org/officeDocument/2006/relationships/slide" Target="/ppt/slides/slide1.xml" Id="R6b4db9ae440b4199" /><Relationship Type="http://schemas.openxmlformats.org/officeDocument/2006/relationships/slide" Target="/ppt/slides/slide2.xml" Id="Rba8d4fadf6084dae" /><Relationship Type="http://schemas.openxmlformats.org/officeDocument/2006/relationships/slide" Target="/ppt/slides/slide3.xml" Id="R82a9d23021bc439f" /><Relationship Type="http://schemas.openxmlformats.org/officeDocument/2006/relationships/slide" Target="/ppt/slides/slide4.xml" Id="R31569604175b427e" /><Relationship Type="http://schemas.openxmlformats.org/officeDocument/2006/relationships/slide" Target="/ppt/slides/slide5.xml" Id="R5d3f3a3e39bf4e2c" /><Relationship Type="http://schemas.openxmlformats.org/officeDocument/2006/relationships/slide" Target="/ppt/slides/slide6.xml" Id="R31d5c4522e9a43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59c9e08114c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705caec964e43" /><Relationship Type="http://schemas.openxmlformats.org/officeDocument/2006/relationships/theme" Target="/ppt/slideMasters/theme/theme1.xml" Id="Rf6f979ebf92b47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0705caec964e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d351763b64c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550fc90d545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6c99fc6504c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1dc78e01c47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9313365604f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7774e9f7b46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SUMBRA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Mellomstykket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934 974 875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