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171669df0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637ea6a544513"/>
  </p:sldMasterIdLst>
  <p:sldIdLst>
    <p:sldId xmlns:r="http://schemas.openxmlformats.org/officeDocument/2006/relationships" id="256" r:id="Rba58b9500a574fe8"/>
    <p:sldId xmlns:r="http://schemas.openxmlformats.org/officeDocument/2006/relationships" id="257" r:id="R4ade7c65aadd4f03"/>
    <p:sldId xmlns:r="http://schemas.openxmlformats.org/officeDocument/2006/relationships" id="258" r:id="R26e7de13c09e46b5"/>
    <p:sldId xmlns:r="http://schemas.openxmlformats.org/officeDocument/2006/relationships" id="259" r:id="Rb66c2a24f8734b83"/>
    <p:sldId xmlns:r="http://schemas.openxmlformats.org/officeDocument/2006/relationships" id="260" r:id="R347b14446d074e11"/>
    <p:sldId xmlns:r="http://schemas.openxmlformats.org/officeDocument/2006/relationships" id="261" r:id="R8b0d21e71632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637ea6a544513" /><Relationship Type="http://schemas.openxmlformats.org/officeDocument/2006/relationships/slide" Target="/ppt/slides/slide1.xml" Id="Rba58b9500a574fe8" /><Relationship Type="http://schemas.openxmlformats.org/officeDocument/2006/relationships/slide" Target="/ppt/slides/slide2.xml" Id="R4ade7c65aadd4f03" /><Relationship Type="http://schemas.openxmlformats.org/officeDocument/2006/relationships/slide" Target="/ppt/slides/slide3.xml" Id="R26e7de13c09e46b5" /><Relationship Type="http://schemas.openxmlformats.org/officeDocument/2006/relationships/slide" Target="/ppt/slides/slide4.xml" Id="Rb66c2a24f8734b83" /><Relationship Type="http://schemas.openxmlformats.org/officeDocument/2006/relationships/slide" Target="/ppt/slides/slide5.xml" Id="R347b14446d074e11" /><Relationship Type="http://schemas.openxmlformats.org/officeDocument/2006/relationships/slide" Target="/ppt/slides/slide6.xml" Id="R8b0d21e71632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76c54a992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595bfe0c4d62" /><Relationship Type="http://schemas.openxmlformats.org/officeDocument/2006/relationships/theme" Target="/ppt/slideMasters/theme/theme1.xml" Id="R1ae3af007ec2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d595bfe0c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80598e573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08445498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2195bded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778c3c69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ebcef7d5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884b4e0f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