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c80feea7024b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1ab5049daa4545"/>
  </p:sldMasterIdLst>
  <p:sldIdLst>
    <p:sldId xmlns:r="http://schemas.openxmlformats.org/officeDocument/2006/relationships" id="256" r:id="Ra564de3dd9514ff1"/>
    <p:sldId xmlns:r="http://schemas.openxmlformats.org/officeDocument/2006/relationships" id="257" r:id="R09e0af99dcad49c7"/>
    <p:sldId xmlns:r="http://schemas.openxmlformats.org/officeDocument/2006/relationships" id="258" r:id="Rc2e84027b84a45ea"/>
    <p:sldId xmlns:r="http://schemas.openxmlformats.org/officeDocument/2006/relationships" id="259" r:id="R5edfc6e9f277488c"/>
    <p:sldId xmlns:r="http://schemas.openxmlformats.org/officeDocument/2006/relationships" id="260" r:id="Rdb06c434732b4056"/>
    <p:sldId xmlns:r="http://schemas.openxmlformats.org/officeDocument/2006/relationships" id="261" r:id="Ra7f065c34072465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1ab5049daa4545" /><Relationship Type="http://schemas.openxmlformats.org/officeDocument/2006/relationships/slide" Target="/ppt/slides/slide1.xml" Id="Ra564de3dd9514ff1" /><Relationship Type="http://schemas.openxmlformats.org/officeDocument/2006/relationships/slide" Target="/ppt/slides/slide2.xml" Id="R09e0af99dcad49c7" /><Relationship Type="http://schemas.openxmlformats.org/officeDocument/2006/relationships/slide" Target="/ppt/slides/slide3.xml" Id="Rc2e84027b84a45ea" /><Relationship Type="http://schemas.openxmlformats.org/officeDocument/2006/relationships/slide" Target="/ppt/slides/slide4.xml" Id="R5edfc6e9f277488c" /><Relationship Type="http://schemas.openxmlformats.org/officeDocument/2006/relationships/slide" Target="/ppt/slides/slide5.xml" Id="Rdb06c434732b4056" /><Relationship Type="http://schemas.openxmlformats.org/officeDocument/2006/relationships/slide" Target="/ppt/slides/slide6.xml" Id="Ra7f065c34072465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0f0086b31640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8c9d9ae0734706" /><Relationship Type="http://schemas.openxmlformats.org/officeDocument/2006/relationships/theme" Target="/ppt/slideMasters/theme/theme1.xml" Id="R2f3efb8d66ce4a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8c9d9ae07347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2efe98abbf43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269f59fb9746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86430c2d284f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d4e89515d642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01d8831f924d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6e1db61a664c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AMESTO ACCOUNTHOUSE BERGEN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AMESTO ACCOUNTHOUSE BERGEN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36 636 605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1 621 268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1 274 903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1 261 177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9 340 165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O.J. Brochs gate 16A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5006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934 965 310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