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f0c397aab942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609d40882644cd"/>
  </p:sldMasterIdLst>
  <p:sldIdLst>
    <p:sldId xmlns:r="http://schemas.openxmlformats.org/officeDocument/2006/relationships" id="256" r:id="R6b1c325d10aa488e"/>
    <p:sldId xmlns:r="http://schemas.openxmlformats.org/officeDocument/2006/relationships" id="257" r:id="Re503b5cf210148af"/>
    <p:sldId xmlns:r="http://schemas.openxmlformats.org/officeDocument/2006/relationships" id="258" r:id="Rc42dc794a2e745c1"/>
    <p:sldId xmlns:r="http://schemas.openxmlformats.org/officeDocument/2006/relationships" id="259" r:id="R4c5f855d34e0485f"/>
    <p:sldId xmlns:r="http://schemas.openxmlformats.org/officeDocument/2006/relationships" id="260" r:id="R2b397d6465f74294"/>
    <p:sldId xmlns:r="http://schemas.openxmlformats.org/officeDocument/2006/relationships" id="261" r:id="R70bb50aadd7644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609d40882644cd" /><Relationship Type="http://schemas.openxmlformats.org/officeDocument/2006/relationships/slide" Target="/ppt/slides/slide1.xml" Id="R6b1c325d10aa488e" /><Relationship Type="http://schemas.openxmlformats.org/officeDocument/2006/relationships/slide" Target="/ppt/slides/slide2.xml" Id="Re503b5cf210148af" /><Relationship Type="http://schemas.openxmlformats.org/officeDocument/2006/relationships/slide" Target="/ppt/slides/slide3.xml" Id="Rc42dc794a2e745c1" /><Relationship Type="http://schemas.openxmlformats.org/officeDocument/2006/relationships/slide" Target="/ppt/slides/slide4.xml" Id="R4c5f855d34e0485f" /><Relationship Type="http://schemas.openxmlformats.org/officeDocument/2006/relationships/slide" Target="/ppt/slides/slide5.xml" Id="R2b397d6465f74294" /><Relationship Type="http://schemas.openxmlformats.org/officeDocument/2006/relationships/slide" Target="/ppt/slides/slide6.xml" Id="R70bb50aadd7644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d0ffafb7c34c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d03ddee1b4e2f" /><Relationship Type="http://schemas.openxmlformats.org/officeDocument/2006/relationships/theme" Target="/ppt/slideMasters/theme/theme1.xml" Id="R4ff8c1237acf42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0d03ddee1b4e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7db8e3935f40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e74f2473b342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50d13dfe7445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c18cfbc5e45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087e273984d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a6f1eacbd4a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AMESTO ACCOUNTHOUSE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O.J. Brochs gate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934 965 310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