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f05181e96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0f71750984525"/>
  </p:sldMasterIdLst>
  <p:sldIdLst>
    <p:sldId xmlns:r="http://schemas.openxmlformats.org/officeDocument/2006/relationships" id="256" r:id="R7770232247e949dc"/>
    <p:sldId xmlns:r="http://schemas.openxmlformats.org/officeDocument/2006/relationships" id="257" r:id="Rd4e424f926194eab"/>
    <p:sldId xmlns:r="http://schemas.openxmlformats.org/officeDocument/2006/relationships" id="258" r:id="R01e79e370b134e64"/>
    <p:sldId xmlns:r="http://schemas.openxmlformats.org/officeDocument/2006/relationships" id="259" r:id="Rc562a0176e5f45d3"/>
    <p:sldId xmlns:r="http://schemas.openxmlformats.org/officeDocument/2006/relationships" id="260" r:id="R6f1317d711c74564"/>
    <p:sldId xmlns:r="http://schemas.openxmlformats.org/officeDocument/2006/relationships" id="261" r:id="R9d55a9d99b0b4788"/>
    <p:sldId xmlns:r="http://schemas.openxmlformats.org/officeDocument/2006/relationships" id="262" r:id="R4ea16dee842b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0f71750984525" /><Relationship Type="http://schemas.openxmlformats.org/officeDocument/2006/relationships/slide" Target="/ppt/slides/slide1.xml" Id="R7770232247e949dc" /><Relationship Type="http://schemas.openxmlformats.org/officeDocument/2006/relationships/slide" Target="/ppt/slides/slide2.xml" Id="Rd4e424f926194eab" /><Relationship Type="http://schemas.openxmlformats.org/officeDocument/2006/relationships/slide" Target="/ppt/slides/slide3.xml" Id="R01e79e370b134e64" /><Relationship Type="http://schemas.openxmlformats.org/officeDocument/2006/relationships/slide" Target="/ppt/slides/slide4.xml" Id="Rc562a0176e5f45d3" /><Relationship Type="http://schemas.openxmlformats.org/officeDocument/2006/relationships/slide" Target="/ppt/slides/slide5.xml" Id="R6f1317d711c74564" /><Relationship Type="http://schemas.openxmlformats.org/officeDocument/2006/relationships/slide" Target="/ppt/slides/slide6.xml" Id="R9d55a9d99b0b4788" /><Relationship Type="http://schemas.openxmlformats.org/officeDocument/2006/relationships/slide" Target="/ppt/slides/slide7.xml" Id="R4ea16dee842b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0c888ee8f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494b81fa34639" /><Relationship Type="http://schemas.openxmlformats.org/officeDocument/2006/relationships/theme" Target="/ppt/slideMasters/theme/theme1.xml" Id="R5cfb49ddef54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494b81fa3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ddc9b29a5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491e1b414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396ea75e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5f5165c4c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e535a651d4f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191e1288446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2a5beaa49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OUTOKUMPU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OUTOKUMPU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2 159 443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475 926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2 522 842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21 061 298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OUTOKUMPU STAINLESS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Finanstorget AS, Ryensvingen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74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934 869 028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OUTOKUMPU AS</a:t>
            </a:r>
          </a:p>
        </p:txBody>
      </p:sp>
    </p:spTree>
  </p:cSld>
  <p:clrMapOvr>
    <a:masterClrMapping xmlns:a="http://schemas.openxmlformats.org/drawingml/2006/main"/>
  </p:clrMapOvr>
</p:sld>
</file>