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7b9ea519a4f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f1b2fb7e9e4b09"/>
  </p:sldMasterIdLst>
  <p:sldIdLst>
    <p:sldId xmlns:r="http://schemas.openxmlformats.org/officeDocument/2006/relationships" id="256" r:id="R68d88e1391394bf8"/>
    <p:sldId xmlns:r="http://schemas.openxmlformats.org/officeDocument/2006/relationships" id="257" r:id="Rd3fa2347db7b417e"/>
    <p:sldId xmlns:r="http://schemas.openxmlformats.org/officeDocument/2006/relationships" id="258" r:id="R8ac4e8fc9e2e4f18"/>
    <p:sldId xmlns:r="http://schemas.openxmlformats.org/officeDocument/2006/relationships" id="259" r:id="Ra033783e8fb24e60"/>
    <p:sldId xmlns:r="http://schemas.openxmlformats.org/officeDocument/2006/relationships" id="260" r:id="R52192c8f396c4854"/>
    <p:sldId xmlns:r="http://schemas.openxmlformats.org/officeDocument/2006/relationships" id="261" r:id="R4b2813557b504a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1b2fb7e9e4b09" /><Relationship Type="http://schemas.openxmlformats.org/officeDocument/2006/relationships/slide" Target="/ppt/slides/slide1.xml" Id="R68d88e1391394bf8" /><Relationship Type="http://schemas.openxmlformats.org/officeDocument/2006/relationships/slide" Target="/ppt/slides/slide2.xml" Id="Rd3fa2347db7b417e" /><Relationship Type="http://schemas.openxmlformats.org/officeDocument/2006/relationships/slide" Target="/ppt/slides/slide3.xml" Id="R8ac4e8fc9e2e4f18" /><Relationship Type="http://schemas.openxmlformats.org/officeDocument/2006/relationships/slide" Target="/ppt/slides/slide4.xml" Id="Ra033783e8fb24e60" /><Relationship Type="http://schemas.openxmlformats.org/officeDocument/2006/relationships/slide" Target="/ppt/slides/slide5.xml" Id="R52192c8f396c4854" /><Relationship Type="http://schemas.openxmlformats.org/officeDocument/2006/relationships/slide" Target="/ppt/slides/slide6.xml" Id="R4b2813557b504a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8c8670d9349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eb0ef910245e0" /><Relationship Type="http://schemas.openxmlformats.org/officeDocument/2006/relationships/theme" Target="/ppt/slideMasters/theme/theme1.xml" Id="R7005041eb1f644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2eb0ef9102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c3affd51c4b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211cb2fbd4d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bb97eccc047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fcdfec5f540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267b98c9b46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7895c658f40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4 630 551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1 858 405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1 807 373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4 649 001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6 525 520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