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1ed619b86944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0bdfe45f7a4e96"/>
  </p:sldMasterIdLst>
  <p:sldIdLst>
    <p:sldId xmlns:r="http://schemas.openxmlformats.org/officeDocument/2006/relationships" id="256" r:id="R89a5c1905a564cd3"/>
    <p:sldId xmlns:r="http://schemas.openxmlformats.org/officeDocument/2006/relationships" id="257" r:id="R3c7ca7604c804bee"/>
    <p:sldId xmlns:r="http://schemas.openxmlformats.org/officeDocument/2006/relationships" id="258" r:id="R1b0b296b5a394797"/>
    <p:sldId xmlns:r="http://schemas.openxmlformats.org/officeDocument/2006/relationships" id="259" r:id="Rfa59451ad95e4c18"/>
    <p:sldId xmlns:r="http://schemas.openxmlformats.org/officeDocument/2006/relationships" id="260" r:id="R49659ae03e2a4467"/>
    <p:sldId xmlns:r="http://schemas.openxmlformats.org/officeDocument/2006/relationships" id="261" r:id="Rd9e01bae84a94ae1"/>
    <p:sldId xmlns:r="http://schemas.openxmlformats.org/officeDocument/2006/relationships" id="262" r:id="R75814cf8ea9441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0bdfe45f7a4e96" /><Relationship Type="http://schemas.openxmlformats.org/officeDocument/2006/relationships/slide" Target="/ppt/slides/slide1.xml" Id="R89a5c1905a564cd3" /><Relationship Type="http://schemas.openxmlformats.org/officeDocument/2006/relationships/slide" Target="/ppt/slides/slide2.xml" Id="R3c7ca7604c804bee" /><Relationship Type="http://schemas.openxmlformats.org/officeDocument/2006/relationships/slide" Target="/ppt/slides/slide3.xml" Id="R1b0b296b5a394797" /><Relationship Type="http://schemas.openxmlformats.org/officeDocument/2006/relationships/slide" Target="/ppt/slides/slide4.xml" Id="Rfa59451ad95e4c18" /><Relationship Type="http://schemas.openxmlformats.org/officeDocument/2006/relationships/slide" Target="/ppt/slides/slide5.xml" Id="R49659ae03e2a4467" /><Relationship Type="http://schemas.openxmlformats.org/officeDocument/2006/relationships/slide" Target="/ppt/slides/slide6.xml" Id="Rd9e01bae84a94ae1" /><Relationship Type="http://schemas.openxmlformats.org/officeDocument/2006/relationships/slide" Target="/ppt/slides/slide7.xml" Id="R75814cf8ea9441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3f2f0be77f45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45d82742a46b6" /><Relationship Type="http://schemas.openxmlformats.org/officeDocument/2006/relationships/theme" Target="/ppt/slideMasters/theme/theme1.xml" Id="R2d579ff0ed844a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c45d82742a46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5233cabc149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d0ba07ad747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c9c62da4d41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91fbfa22f4e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dc0ac90cf48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163e579094f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8056838db43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BREDBUKTA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BREDBUKTA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BREDBUKTA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BREDBUKTA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BREDBUKTA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BREDBUKTA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364 052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BREDBUKTA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HAUGAN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BREDBUKTA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Solveien 138B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934 860 969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BREDBUKTA INVEST AS</a:t>
            </a:r>
          </a:p>
        </p:txBody>
      </p:sp>
    </p:spTree>
  </p:cSld>
  <p:clrMapOvr>
    <a:masterClrMapping xmlns:a="http://schemas.openxmlformats.org/drawingml/2006/main"/>
  </p:clrMapOvr>
</p:sld>
</file>