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8d6fb9e9d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35329a40284612"/>
  </p:sldMasterIdLst>
  <p:sldIdLst>
    <p:sldId xmlns:r="http://schemas.openxmlformats.org/officeDocument/2006/relationships" id="256" r:id="Rb3b6db9403144eac"/>
    <p:sldId xmlns:r="http://schemas.openxmlformats.org/officeDocument/2006/relationships" id="257" r:id="R406313ab383e4e72"/>
    <p:sldId xmlns:r="http://schemas.openxmlformats.org/officeDocument/2006/relationships" id="258" r:id="R77e5041b08d144c6"/>
    <p:sldId xmlns:r="http://schemas.openxmlformats.org/officeDocument/2006/relationships" id="259" r:id="Rdc71093d0b974464"/>
    <p:sldId xmlns:r="http://schemas.openxmlformats.org/officeDocument/2006/relationships" id="260" r:id="R2862683ca60c4e8f"/>
    <p:sldId xmlns:r="http://schemas.openxmlformats.org/officeDocument/2006/relationships" id="261" r:id="R76d70037472a4e5d"/>
    <p:sldId xmlns:r="http://schemas.openxmlformats.org/officeDocument/2006/relationships" id="262" r:id="Rc5425a6b428b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5329a40284612" /><Relationship Type="http://schemas.openxmlformats.org/officeDocument/2006/relationships/slide" Target="/ppt/slides/slide1.xml" Id="Rb3b6db9403144eac" /><Relationship Type="http://schemas.openxmlformats.org/officeDocument/2006/relationships/slide" Target="/ppt/slides/slide2.xml" Id="R406313ab383e4e72" /><Relationship Type="http://schemas.openxmlformats.org/officeDocument/2006/relationships/slide" Target="/ppt/slides/slide3.xml" Id="R77e5041b08d144c6" /><Relationship Type="http://schemas.openxmlformats.org/officeDocument/2006/relationships/slide" Target="/ppt/slides/slide4.xml" Id="Rdc71093d0b974464" /><Relationship Type="http://schemas.openxmlformats.org/officeDocument/2006/relationships/slide" Target="/ppt/slides/slide5.xml" Id="R2862683ca60c4e8f" /><Relationship Type="http://schemas.openxmlformats.org/officeDocument/2006/relationships/slide" Target="/ppt/slides/slide6.xml" Id="R76d70037472a4e5d" /><Relationship Type="http://schemas.openxmlformats.org/officeDocument/2006/relationships/slide" Target="/ppt/slides/slide7.xml" Id="Rc5425a6b428b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2adac00b9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46981df904930" /><Relationship Type="http://schemas.openxmlformats.org/officeDocument/2006/relationships/theme" Target="/ppt/slideMasters/theme/theme1.xml" Id="R85ab307d5eb9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46981df90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805a67017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7b89b9cf9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e01ee36f7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e65c381c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75ce0df59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ca8be88a8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ff28b184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STOLPEN HOLDING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550 489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WESTBY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Bryggjegota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934 836 626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STOLPEN HOLDING AS</a:t>
            </a:r>
          </a:p>
        </p:txBody>
      </p:sp>
    </p:spTree>
  </p:cSld>
  <p:clrMapOvr>
    <a:masterClrMapping xmlns:a="http://schemas.openxmlformats.org/drawingml/2006/main"/>
  </p:clrMapOvr>
</p:sld>
</file>