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982058ee85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6e0633683f46e0"/>
  </p:sldMasterIdLst>
  <p:sldIdLst>
    <p:sldId xmlns:r="http://schemas.openxmlformats.org/officeDocument/2006/relationships" id="256" r:id="R3293a080934b4591"/>
    <p:sldId xmlns:r="http://schemas.openxmlformats.org/officeDocument/2006/relationships" id="257" r:id="R869b034b18b6494f"/>
    <p:sldId xmlns:r="http://schemas.openxmlformats.org/officeDocument/2006/relationships" id="258" r:id="R3e3557f5e0244a0a"/>
    <p:sldId xmlns:r="http://schemas.openxmlformats.org/officeDocument/2006/relationships" id="259" r:id="R2ad634f6125c4505"/>
    <p:sldId xmlns:r="http://schemas.openxmlformats.org/officeDocument/2006/relationships" id="260" r:id="Rc2c86835a332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e0633683f46e0" /><Relationship Type="http://schemas.openxmlformats.org/officeDocument/2006/relationships/slide" Target="/ppt/slides/slide1.xml" Id="R3293a080934b4591" /><Relationship Type="http://schemas.openxmlformats.org/officeDocument/2006/relationships/slide" Target="/ppt/slides/slide2.xml" Id="R869b034b18b6494f" /><Relationship Type="http://schemas.openxmlformats.org/officeDocument/2006/relationships/slide" Target="/ppt/slides/slide3.xml" Id="R3e3557f5e0244a0a" /><Relationship Type="http://schemas.openxmlformats.org/officeDocument/2006/relationships/slide" Target="/ppt/slides/slide4.xml" Id="R2ad634f6125c4505" /><Relationship Type="http://schemas.openxmlformats.org/officeDocument/2006/relationships/slide" Target="/ppt/slides/slide5.xml" Id="Rc2c86835a332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a639fc0224c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5270fb6734a92" /><Relationship Type="http://schemas.openxmlformats.org/officeDocument/2006/relationships/theme" Target="/ppt/slideMasters/theme/theme1.xml" Id="Rb38e954e298c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05270fb673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86c16f9b1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fcfc60bfb4a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e9cf4c58642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9f8f067464a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f86cab37740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HACKLA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