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a08069456045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11580dc7603457f"/>
  </p:sldMasterIdLst>
  <p:sldIdLst>
    <p:sldId xmlns:r="http://schemas.openxmlformats.org/officeDocument/2006/relationships" id="256" r:id="R0e2dba4504a646ef"/>
    <p:sldId xmlns:r="http://schemas.openxmlformats.org/officeDocument/2006/relationships" id="257" r:id="R47faf4e08d914c6a"/>
    <p:sldId xmlns:r="http://schemas.openxmlformats.org/officeDocument/2006/relationships" id="258" r:id="Re474d10426d640e1"/>
    <p:sldId xmlns:r="http://schemas.openxmlformats.org/officeDocument/2006/relationships" id="259" r:id="Rc5e0be8c88a04549"/>
    <p:sldId xmlns:r="http://schemas.openxmlformats.org/officeDocument/2006/relationships" id="260" r:id="R61a0b3ce8927426f"/>
    <p:sldId xmlns:r="http://schemas.openxmlformats.org/officeDocument/2006/relationships" id="261" r:id="Rf11fcb4862f94f7b"/>
    <p:sldId xmlns:r="http://schemas.openxmlformats.org/officeDocument/2006/relationships" id="262" r:id="Rb7d067e63e2c4c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1580dc7603457f" /><Relationship Type="http://schemas.openxmlformats.org/officeDocument/2006/relationships/slide" Target="/ppt/slides/slide1.xml" Id="R0e2dba4504a646ef" /><Relationship Type="http://schemas.openxmlformats.org/officeDocument/2006/relationships/slide" Target="/ppt/slides/slide2.xml" Id="R47faf4e08d914c6a" /><Relationship Type="http://schemas.openxmlformats.org/officeDocument/2006/relationships/slide" Target="/ppt/slides/slide3.xml" Id="Re474d10426d640e1" /><Relationship Type="http://schemas.openxmlformats.org/officeDocument/2006/relationships/slide" Target="/ppt/slides/slide4.xml" Id="Rc5e0be8c88a04549" /><Relationship Type="http://schemas.openxmlformats.org/officeDocument/2006/relationships/slide" Target="/ppt/slides/slide5.xml" Id="R61a0b3ce8927426f" /><Relationship Type="http://schemas.openxmlformats.org/officeDocument/2006/relationships/slide" Target="/ppt/slides/slide6.xml" Id="Rf11fcb4862f94f7b" /><Relationship Type="http://schemas.openxmlformats.org/officeDocument/2006/relationships/slide" Target="/ppt/slides/slide7.xml" Id="Rb7d067e63e2c4c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9d193d54a347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2ff7792db8435e" /><Relationship Type="http://schemas.openxmlformats.org/officeDocument/2006/relationships/theme" Target="/ppt/slideMasters/theme/theme1.xml" Id="R296420fb74e948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2ff7792db843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f91a2a5fe944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dc68b535b74b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2404168fd24f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6f1449945b491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14bf861cf044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98d5a878c2421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01c4e812e24b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ØYVIND BERGESEN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BERGESEN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BERGESEN INVEST AS ble etablert [år] og holder til i Ågotnes.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BERGESEN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BERGESEN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BERGESEN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−11 838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1 933 570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1 963 570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1 963 570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BERGESEN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BERGESEN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BERGESEN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Grønebakkane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5363 Ågotnes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934 824 911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BERGESEN INVEST AS</a:t>
            </a:r>
          </a:p>
        </p:txBody>
      </p:sp>
    </p:spTree>
  </p:cSld>
  <p:clrMapOvr>
    <a:masterClrMapping xmlns:a="http://schemas.openxmlformats.org/drawingml/2006/main"/>
  </p:clrMapOvr>
</p:sld>
</file>