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0c890360c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aa378f22444105"/>
  </p:sldMasterIdLst>
  <p:sldIdLst>
    <p:sldId xmlns:r="http://schemas.openxmlformats.org/officeDocument/2006/relationships" id="256" r:id="R7ddfcbf510154fbc"/>
    <p:sldId xmlns:r="http://schemas.openxmlformats.org/officeDocument/2006/relationships" id="257" r:id="R607d429efcc04417"/>
    <p:sldId xmlns:r="http://schemas.openxmlformats.org/officeDocument/2006/relationships" id="258" r:id="Ra3a617ffff7c4f01"/>
    <p:sldId xmlns:r="http://schemas.openxmlformats.org/officeDocument/2006/relationships" id="259" r:id="R2175a379113047af"/>
    <p:sldId xmlns:r="http://schemas.openxmlformats.org/officeDocument/2006/relationships" id="260" r:id="R7794339d713041a3"/>
    <p:sldId xmlns:r="http://schemas.openxmlformats.org/officeDocument/2006/relationships" id="261" r:id="R42abca3096374c85"/>
    <p:sldId xmlns:r="http://schemas.openxmlformats.org/officeDocument/2006/relationships" id="262" r:id="R5a4cd7e70f2344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a378f22444105" /><Relationship Type="http://schemas.openxmlformats.org/officeDocument/2006/relationships/slide" Target="/ppt/slides/slide1.xml" Id="R7ddfcbf510154fbc" /><Relationship Type="http://schemas.openxmlformats.org/officeDocument/2006/relationships/slide" Target="/ppt/slides/slide2.xml" Id="R607d429efcc04417" /><Relationship Type="http://schemas.openxmlformats.org/officeDocument/2006/relationships/slide" Target="/ppt/slides/slide3.xml" Id="Ra3a617ffff7c4f01" /><Relationship Type="http://schemas.openxmlformats.org/officeDocument/2006/relationships/slide" Target="/ppt/slides/slide4.xml" Id="R2175a379113047af" /><Relationship Type="http://schemas.openxmlformats.org/officeDocument/2006/relationships/slide" Target="/ppt/slides/slide5.xml" Id="R7794339d713041a3" /><Relationship Type="http://schemas.openxmlformats.org/officeDocument/2006/relationships/slide" Target="/ppt/slides/slide6.xml" Id="R42abca3096374c85" /><Relationship Type="http://schemas.openxmlformats.org/officeDocument/2006/relationships/slide" Target="/ppt/slides/slide7.xml" Id="R5a4cd7e70f2344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bebedf7574e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085dc6bb4933" /><Relationship Type="http://schemas.openxmlformats.org/officeDocument/2006/relationships/theme" Target="/ppt/slideMasters/theme/theme1.xml" Id="R54e8ab868011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3085dc6bb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5d973f1340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d3f938fde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cc87512f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93d7ccd2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f9d9eb4e0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59c2283b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909ca911a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JAM-INVEST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3 231 574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Mølnåsen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934 752 015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