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ef7c14e8845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a91e7c76f64610"/>
  </p:sldMasterIdLst>
  <p:sldIdLst>
    <p:sldId xmlns:r="http://schemas.openxmlformats.org/officeDocument/2006/relationships" id="256" r:id="R323bebd469244098"/>
    <p:sldId xmlns:r="http://schemas.openxmlformats.org/officeDocument/2006/relationships" id="257" r:id="R10ec21b552f74bff"/>
    <p:sldId xmlns:r="http://schemas.openxmlformats.org/officeDocument/2006/relationships" id="258" r:id="R25e2a0b2e7e84c53"/>
    <p:sldId xmlns:r="http://schemas.openxmlformats.org/officeDocument/2006/relationships" id="259" r:id="R0d6b3467fc3f402d"/>
    <p:sldId xmlns:r="http://schemas.openxmlformats.org/officeDocument/2006/relationships" id="260" r:id="Ra50548c1150b4518"/>
    <p:sldId xmlns:r="http://schemas.openxmlformats.org/officeDocument/2006/relationships" id="261" r:id="R5c1a95aea1ad47e0"/>
    <p:sldId xmlns:r="http://schemas.openxmlformats.org/officeDocument/2006/relationships" id="262" r:id="R43444969fdad45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91e7c76f64610" /><Relationship Type="http://schemas.openxmlformats.org/officeDocument/2006/relationships/slide" Target="/ppt/slides/slide1.xml" Id="R323bebd469244098" /><Relationship Type="http://schemas.openxmlformats.org/officeDocument/2006/relationships/slide" Target="/ppt/slides/slide2.xml" Id="R10ec21b552f74bff" /><Relationship Type="http://schemas.openxmlformats.org/officeDocument/2006/relationships/slide" Target="/ppt/slides/slide3.xml" Id="R25e2a0b2e7e84c53" /><Relationship Type="http://schemas.openxmlformats.org/officeDocument/2006/relationships/slide" Target="/ppt/slides/slide4.xml" Id="R0d6b3467fc3f402d" /><Relationship Type="http://schemas.openxmlformats.org/officeDocument/2006/relationships/slide" Target="/ppt/slides/slide5.xml" Id="Ra50548c1150b4518" /><Relationship Type="http://schemas.openxmlformats.org/officeDocument/2006/relationships/slide" Target="/ppt/slides/slide6.xml" Id="R5c1a95aea1ad47e0" /><Relationship Type="http://schemas.openxmlformats.org/officeDocument/2006/relationships/slide" Target="/ppt/slides/slide7.xml" Id="R43444969fdad45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aecd8bcf046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b7610c9d64078" /><Relationship Type="http://schemas.openxmlformats.org/officeDocument/2006/relationships/theme" Target="/ppt/slideMasters/theme/theme1.xml" Id="Re635098ed7ca42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1b7610c9d6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99a7659e43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b8c02b65b46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5849951dc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21fa187c3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31aa9d6664b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679a3a424b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2ce56036149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SVARSTAD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SVARSTAD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190 585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645 646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SVARSTAD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Lillebyveien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934 745 833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