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4e40ec91c249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ae1bf2ba454444"/>
  </p:sldMasterIdLst>
  <p:sldIdLst>
    <p:sldId xmlns:r="http://schemas.openxmlformats.org/officeDocument/2006/relationships" id="256" r:id="R153258df7e21482c"/>
    <p:sldId xmlns:r="http://schemas.openxmlformats.org/officeDocument/2006/relationships" id="257" r:id="Rd8807e046bfe431a"/>
    <p:sldId xmlns:r="http://schemas.openxmlformats.org/officeDocument/2006/relationships" id="258" r:id="Rcd408771b1864c94"/>
    <p:sldId xmlns:r="http://schemas.openxmlformats.org/officeDocument/2006/relationships" id="259" r:id="R802c1e7c07014f72"/>
    <p:sldId xmlns:r="http://schemas.openxmlformats.org/officeDocument/2006/relationships" id="260" r:id="Rb3944d0c34e14683"/>
    <p:sldId xmlns:r="http://schemas.openxmlformats.org/officeDocument/2006/relationships" id="261" r:id="Re248ad185196474e"/>
    <p:sldId xmlns:r="http://schemas.openxmlformats.org/officeDocument/2006/relationships" id="262" r:id="Rbff2a8eb769643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ae1bf2ba454444" /><Relationship Type="http://schemas.openxmlformats.org/officeDocument/2006/relationships/slide" Target="/ppt/slides/slide1.xml" Id="R153258df7e21482c" /><Relationship Type="http://schemas.openxmlformats.org/officeDocument/2006/relationships/slide" Target="/ppt/slides/slide2.xml" Id="Rd8807e046bfe431a" /><Relationship Type="http://schemas.openxmlformats.org/officeDocument/2006/relationships/slide" Target="/ppt/slides/slide3.xml" Id="Rcd408771b1864c94" /><Relationship Type="http://schemas.openxmlformats.org/officeDocument/2006/relationships/slide" Target="/ppt/slides/slide4.xml" Id="R802c1e7c07014f72" /><Relationship Type="http://schemas.openxmlformats.org/officeDocument/2006/relationships/slide" Target="/ppt/slides/slide5.xml" Id="Rb3944d0c34e14683" /><Relationship Type="http://schemas.openxmlformats.org/officeDocument/2006/relationships/slide" Target="/ppt/slides/slide6.xml" Id="Re248ad185196474e" /><Relationship Type="http://schemas.openxmlformats.org/officeDocument/2006/relationships/slide" Target="/ppt/slides/slide7.xml" Id="Rbff2a8eb769643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566a18706343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d2c58b9894730" /><Relationship Type="http://schemas.openxmlformats.org/officeDocument/2006/relationships/theme" Target="/ppt/slideMasters/theme/theme1.xml" Id="Rc186b9994a4841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3d2c58b98947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c6fd39be443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4946b74bd42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d8ee4026a43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36c1c538047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a1258441847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d5454b98649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a14f5be0448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STUDIODRIFT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STUDIODRIFT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519 500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−108 442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283 790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587 548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FASTING JOHAN  –  97,0 %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HEGGEM MAY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NESSJØ BJØRN ANDERS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NORDAL RUNE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Nordslettvegen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73967966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934 675 754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STUDIODRIFT AS</a:t>
            </a:r>
          </a:p>
        </p:txBody>
      </p:sp>
    </p:spTree>
  </p:cSld>
  <p:clrMapOvr>
    <a:masterClrMapping xmlns:a="http://schemas.openxmlformats.org/drawingml/2006/main"/>
  </p:clrMapOvr>
</p:sld>
</file>