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9815eeac014a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a1c043c2849ef"/>
  </p:sldMasterIdLst>
  <p:sldIdLst>
    <p:sldId xmlns:r="http://schemas.openxmlformats.org/officeDocument/2006/relationships" id="256" r:id="R9a4b5280e53f4f57"/>
    <p:sldId xmlns:r="http://schemas.openxmlformats.org/officeDocument/2006/relationships" id="257" r:id="Re241679185334539"/>
    <p:sldId xmlns:r="http://schemas.openxmlformats.org/officeDocument/2006/relationships" id="258" r:id="R4f909894a21e4b5c"/>
    <p:sldId xmlns:r="http://schemas.openxmlformats.org/officeDocument/2006/relationships" id="259" r:id="R124bc69215c34eb5"/>
    <p:sldId xmlns:r="http://schemas.openxmlformats.org/officeDocument/2006/relationships" id="260" r:id="Rc11408d95d1a4e4a"/>
    <p:sldId xmlns:r="http://schemas.openxmlformats.org/officeDocument/2006/relationships" id="261" r:id="R14018cad4c084640"/>
    <p:sldId xmlns:r="http://schemas.openxmlformats.org/officeDocument/2006/relationships" id="262" r:id="R9ac664ee0d36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a1c043c2849ef" /><Relationship Type="http://schemas.openxmlformats.org/officeDocument/2006/relationships/slide" Target="/ppt/slides/slide1.xml" Id="R9a4b5280e53f4f57" /><Relationship Type="http://schemas.openxmlformats.org/officeDocument/2006/relationships/slide" Target="/ppt/slides/slide2.xml" Id="Re241679185334539" /><Relationship Type="http://schemas.openxmlformats.org/officeDocument/2006/relationships/slide" Target="/ppt/slides/slide3.xml" Id="R4f909894a21e4b5c" /><Relationship Type="http://schemas.openxmlformats.org/officeDocument/2006/relationships/slide" Target="/ppt/slides/slide4.xml" Id="R124bc69215c34eb5" /><Relationship Type="http://schemas.openxmlformats.org/officeDocument/2006/relationships/slide" Target="/ppt/slides/slide5.xml" Id="Rc11408d95d1a4e4a" /><Relationship Type="http://schemas.openxmlformats.org/officeDocument/2006/relationships/slide" Target="/ppt/slides/slide6.xml" Id="R14018cad4c084640" /><Relationship Type="http://schemas.openxmlformats.org/officeDocument/2006/relationships/slide" Target="/ppt/slides/slide7.xml" Id="R9ac664ee0d36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e31b08476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ac09df47749e6" /><Relationship Type="http://schemas.openxmlformats.org/officeDocument/2006/relationships/theme" Target="/ppt/slideMasters/theme/theme1.xml" Id="R74aa187a50e143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0ac09df47749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4199d6884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b4cba4ade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28b0af7e7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87227e5f243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7f7083aa4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e1496afa04d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1470eb1f94f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VIEW PROCURATOR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VIEW PROCURATOR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72 967 115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9 478 669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7 606 297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25 547 081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NESS, RISAN &amp; PARTNERS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HJELPI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HUUSE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KKN INVESTMENT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TERJE INGE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JONSTANG OLE JOACHIM  –  4,1 %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934 560 892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VIEW PROCURATOR AS</a:t>
            </a:r>
          </a:p>
        </p:txBody>
      </p:sp>
    </p:spTree>
  </p:cSld>
  <p:clrMapOvr>
    <a:masterClrMapping xmlns:a="http://schemas.openxmlformats.org/drawingml/2006/main"/>
  </p:clrMapOvr>
</p:sld>
</file>