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a3722b2f9d4d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c8a1f1164243d7"/>
  </p:sldMasterIdLst>
  <p:sldIdLst>
    <p:sldId xmlns:r="http://schemas.openxmlformats.org/officeDocument/2006/relationships" id="256" r:id="R1302d70c7d0a4181"/>
    <p:sldId xmlns:r="http://schemas.openxmlformats.org/officeDocument/2006/relationships" id="257" r:id="R47f14aabded84757"/>
    <p:sldId xmlns:r="http://schemas.openxmlformats.org/officeDocument/2006/relationships" id="258" r:id="Rd975538be0e6406d"/>
    <p:sldId xmlns:r="http://schemas.openxmlformats.org/officeDocument/2006/relationships" id="259" r:id="Rb4e0e7d164c94d95"/>
    <p:sldId xmlns:r="http://schemas.openxmlformats.org/officeDocument/2006/relationships" id="260" r:id="R7c1d42dd145b4c17"/>
    <p:sldId xmlns:r="http://schemas.openxmlformats.org/officeDocument/2006/relationships" id="261" r:id="Rcdd7a9e1265b411d"/>
    <p:sldId xmlns:r="http://schemas.openxmlformats.org/officeDocument/2006/relationships" id="262" r:id="Rc4da2aa401e446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c8a1f1164243d7" /><Relationship Type="http://schemas.openxmlformats.org/officeDocument/2006/relationships/slide" Target="/ppt/slides/slide1.xml" Id="R1302d70c7d0a4181" /><Relationship Type="http://schemas.openxmlformats.org/officeDocument/2006/relationships/slide" Target="/ppt/slides/slide2.xml" Id="R47f14aabded84757" /><Relationship Type="http://schemas.openxmlformats.org/officeDocument/2006/relationships/slide" Target="/ppt/slides/slide3.xml" Id="Rd975538be0e6406d" /><Relationship Type="http://schemas.openxmlformats.org/officeDocument/2006/relationships/slide" Target="/ppt/slides/slide4.xml" Id="Rb4e0e7d164c94d95" /><Relationship Type="http://schemas.openxmlformats.org/officeDocument/2006/relationships/slide" Target="/ppt/slides/slide5.xml" Id="R7c1d42dd145b4c17" /><Relationship Type="http://schemas.openxmlformats.org/officeDocument/2006/relationships/slide" Target="/ppt/slides/slide6.xml" Id="Rcdd7a9e1265b411d" /><Relationship Type="http://schemas.openxmlformats.org/officeDocument/2006/relationships/slide" Target="/ppt/slides/slide7.xml" Id="Rc4da2aa401e446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83c8c9833d43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97756f896428f" /><Relationship Type="http://schemas.openxmlformats.org/officeDocument/2006/relationships/theme" Target="/ppt/slideMasters/theme/theme1.xml" Id="R8449bf60d4f04c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097756f89642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ea7ed7a304f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e351635634f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20d162c7448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efbce6a314b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178dd9d814b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9f91997b940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69d3cf2224b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KRISAN HOLDING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167 269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SANDBAKKEN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Salmakertunet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934 480 449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KRISAN HOLDING AS</a:t>
            </a:r>
          </a:p>
        </p:txBody>
      </p:sp>
    </p:spTree>
  </p:cSld>
  <p:clrMapOvr>
    <a:masterClrMapping xmlns:a="http://schemas.openxmlformats.org/drawingml/2006/main"/>
  </p:clrMapOvr>
</p:sld>
</file>