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58e9ad473c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266c47477a416e"/>
  </p:sldMasterIdLst>
  <p:sldIdLst>
    <p:sldId xmlns:r="http://schemas.openxmlformats.org/officeDocument/2006/relationships" id="256" r:id="Rdf1144f65260432e"/>
    <p:sldId xmlns:r="http://schemas.openxmlformats.org/officeDocument/2006/relationships" id="257" r:id="Rcfa0d9f87bd44c38"/>
    <p:sldId xmlns:r="http://schemas.openxmlformats.org/officeDocument/2006/relationships" id="258" r:id="Rd0cae148468949b9"/>
    <p:sldId xmlns:r="http://schemas.openxmlformats.org/officeDocument/2006/relationships" id="259" r:id="R7737a06ce2ec4ba1"/>
    <p:sldId xmlns:r="http://schemas.openxmlformats.org/officeDocument/2006/relationships" id="260" r:id="Ra4f645e9c4bc4e2b"/>
    <p:sldId xmlns:r="http://schemas.openxmlformats.org/officeDocument/2006/relationships" id="261" r:id="R033b56b838c84834"/>
    <p:sldId xmlns:r="http://schemas.openxmlformats.org/officeDocument/2006/relationships" id="262" r:id="R673c08d220d14c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66c47477a416e" /><Relationship Type="http://schemas.openxmlformats.org/officeDocument/2006/relationships/slide" Target="/ppt/slides/slide1.xml" Id="Rdf1144f65260432e" /><Relationship Type="http://schemas.openxmlformats.org/officeDocument/2006/relationships/slide" Target="/ppt/slides/slide2.xml" Id="Rcfa0d9f87bd44c38" /><Relationship Type="http://schemas.openxmlformats.org/officeDocument/2006/relationships/slide" Target="/ppt/slides/slide3.xml" Id="Rd0cae148468949b9" /><Relationship Type="http://schemas.openxmlformats.org/officeDocument/2006/relationships/slide" Target="/ppt/slides/slide4.xml" Id="R7737a06ce2ec4ba1" /><Relationship Type="http://schemas.openxmlformats.org/officeDocument/2006/relationships/slide" Target="/ppt/slides/slide5.xml" Id="Ra4f645e9c4bc4e2b" /><Relationship Type="http://schemas.openxmlformats.org/officeDocument/2006/relationships/slide" Target="/ppt/slides/slide6.xml" Id="R033b56b838c84834" /><Relationship Type="http://schemas.openxmlformats.org/officeDocument/2006/relationships/slide" Target="/ppt/slides/slide7.xml" Id="R673c08d220d14c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691a03ba34a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814f88a7d4334" /><Relationship Type="http://schemas.openxmlformats.org/officeDocument/2006/relationships/theme" Target="/ppt/slideMasters/theme/theme1.xml" Id="R921212073373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c814f88a7d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ff8d3984c42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7763dc6d343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47cc181754b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e3695008c4f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5ea898a2640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dd927606143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a514cb6db4a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VÅGE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 KAPITAL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685 963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1 353 463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VÅGE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Krepsveien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934 421 183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 KAPITAL AS</a:t>
            </a:r>
          </a:p>
        </p:txBody>
      </p:sp>
    </p:spTree>
  </p:cSld>
  <p:clrMapOvr>
    <a:masterClrMapping xmlns:a="http://schemas.openxmlformats.org/drawingml/2006/main"/>
  </p:clrMapOvr>
</p:sld>
</file>