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7e9d7c0c184c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ea6c70e35b445a"/>
  </p:sldMasterIdLst>
  <p:sldIdLst>
    <p:sldId xmlns:r="http://schemas.openxmlformats.org/officeDocument/2006/relationships" id="256" r:id="R65d72348758a45a4"/>
    <p:sldId xmlns:r="http://schemas.openxmlformats.org/officeDocument/2006/relationships" id="257" r:id="Rdcf11765e40e4f23"/>
    <p:sldId xmlns:r="http://schemas.openxmlformats.org/officeDocument/2006/relationships" id="258" r:id="R555cb7bd7e044b85"/>
    <p:sldId xmlns:r="http://schemas.openxmlformats.org/officeDocument/2006/relationships" id="259" r:id="Rae99ea9cbd2d4ac9"/>
    <p:sldId xmlns:r="http://schemas.openxmlformats.org/officeDocument/2006/relationships" id="260" r:id="Rad95c8e19e744d21"/>
    <p:sldId xmlns:r="http://schemas.openxmlformats.org/officeDocument/2006/relationships" id="261" r:id="R177b1abb71984a1f"/>
    <p:sldId xmlns:r="http://schemas.openxmlformats.org/officeDocument/2006/relationships" id="262" r:id="R39da311e8f4c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a6c70e35b445a" /><Relationship Type="http://schemas.openxmlformats.org/officeDocument/2006/relationships/slide" Target="/ppt/slides/slide1.xml" Id="R65d72348758a45a4" /><Relationship Type="http://schemas.openxmlformats.org/officeDocument/2006/relationships/slide" Target="/ppt/slides/slide2.xml" Id="Rdcf11765e40e4f23" /><Relationship Type="http://schemas.openxmlformats.org/officeDocument/2006/relationships/slide" Target="/ppt/slides/slide3.xml" Id="R555cb7bd7e044b85" /><Relationship Type="http://schemas.openxmlformats.org/officeDocument/2006/relationships/slide" Target="/ppt/slides/slide4.xml" Id="Rae99ea9cbd2d4ac9" /><Relationship Type="http://schemas.openxmlformats.org/officeDocument/2006/relationships/slide" Target="/ppt/slides/slide5.xml" Id="Rad95c8e19e744d21" /><Relationship Type="http://schemas.openxmlformats.org/officeDocument/2006/relationships/slide" Target="/ppt/slides/slide6.xml" Id="R177b1abb71984a1f" /><Relationship Type="http://schemas.openxmlformats.org/officeDocument/2006/relationships/slide" Target="/ppt/slides/slide7.xml" Id="R39da311e8f4c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3e5f831c474f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d363b78c248a8" /><Relationship Type="http://schemas.openxmlformats.org/officeDocument/2006/relationships/theme" Target="/ppt/slideMasters/theme/theme1.xml" Id="Rb35ac8b1a4de4d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d363b78c248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ea4e2420d44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10cd95eb94f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ad9c5b14041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6db93b2c84b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cfc920bf34e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1968796ec42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5426f04504c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LIGHTBRINGER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LIGHTBRINGER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LIGHTBRINGER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LIGHTBRINGER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LIGHTBRINGER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LIGHTBRINGER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LIGHTBRINGER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MICHAL WICHROWSKI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LIGHTBRINGER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Thereses gate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934 419 340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LIGHTBRINGER AS</a:t>
            </a:r>
          </a:p>
        </p:txBody>
      </p:sp>
    </p:spTree>
  </p:cSld>
  <p:clrMapOvr>
    <a:masterClrMapping xmlns:a="http://schemas.openxmlformats.org/drawingml/2006/main"/>
  </p:clrMapOvr>
</p:sld>
</file>