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4f733a3ac042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783a00bd05443b"/>
  </p:sldMasterIdLst>
  <p:sldIdLst>
    <p:sldId xmlns:r="http://schemas.openxmlformats.org/officeDocument/2006/relationships" id="256" r:id="R0bd5d9138ae244be"/>
    <p:sldId xmlns:r="http://schemas.openxmlformats.org/officeDocument/2006/relationships" id="257" r:id="R1719a87c013a4646"/>
    <p:sldId xmlns:r="http://schemas.openxmlformats.org/officeDocument/2006/relationships" id="258" r:id="R41f1387fee014fd2"/>
    <p:sldId xmlns:r="http://schemas.openxmlformats.org/officeDocument/2006/relationships" id="259" r:id="R0baf869ce4d741e8"/>
    <p:sldId xmlns:r="http://schemas.openxmlformats.org/officeDocument/2006/relationships" id="260" r:id="R1f6323df481b44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783a00bd05443b" /><Relationship Type="http://schemas.openxmlformats.org/officeDocument/2006/relationships/slide" Target="/ppt/slides/slide1.xml" Id="R0bd5d9138ae244be" /><Relationship Type="http://schemas.openxmlformats.org/officeDocument/2006/relationships/slide" Target="/ppt/slides/slide2.xml" Id="R1719a87c013a4646" /><Relationship Type="http://schemas.openxmlformats.org/officeDocument/2006/relationships/slide" Target="/ppt/slides/slide3.xml" Id="R41f1387fee014fd2" /><Relationship Type="http://schemas.openxmlformats.org/officeDocument/2006/relationships/slide" Target="/ppt/slides/slide4.xml" Id="R0baf869ce4d741e8" /><Relationship Type="http://schemas.openxmlformats.org/officeDocument/2006/relationships/slide" Target="/ppt/slides/slide5.xml" Id="R1f6323df481b44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b984515d7e45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a91034e034f42" /><Relationship Type="http://schemas.openxmlformats.org/officeDocument/2006/relationships/theme" Target="/ppt/slideMasters/theme/theme1.xml" Id="R7e8dfbabdc1a41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ba91034e034f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e7af71db349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cbdf47c6e4b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7135ca7d84a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8a2eaec2c45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f7b80d4cc40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ECONOMIC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ECONOMIC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ECONOMIC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ECONOMIC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ECONOMIC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ECONOMIC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934 407 652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ECONOMIC INVEST AS</a:t>
            </a:r>
          </a:p>
        </p:txBody>
      </p:sp>
    </p:spTree>
  </p:cSld>
  <p:clrMapOvr>
    <a:masterClrMapping xmlns:a="http://schemas.openxmlformats.org/drawingml/2006/main"/>
  </p:clrMapOvr>
</p:sld>
</file>