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5ab145e87a42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ea8c75d47c4310"/>
  </p:sldMasterIdLst>
  <p:sldIdLst>
    <p:sldId xmlns:r="http://schemas.openxmlformats.org/officeDocument/2006/relationships" id="256" r:id="Rc70a227490d34fd3"/>
    <p:sldId xmlns:r="http://schemas.openxmlformats.org/officeDocument/2006/relationships" id="257" r:id="R3c782353cd5149dd"/>
    <p:sldId xmlns:r="http://schemas.openxmlformats.org/officeDocument/2006/relationships" id="258" r:id="R0c525a8f06424dc4"/>
    <p:sldId xmlns:r="http://schemas.openxmlformats.org/officeDocument/2006/relationships" id="259" r:id="R07b51fb9fe06410c"/>
    <p:sldId xmlns:r="http://schemas.openxmlformats.org/officeDocument/2006/relationships" id="260" r:id="R80d5b0c458714f13"/>
    <p:sldId xmlns:r="http://schemas.openxmlformats.org/officeDocument/2006/relationships" id="261" r:id="Rf374489ae54842ee"/>
    <p:sldId xmlns:r="http://schemas.openxmlformats.org/officeDocument/2006/relationships" id="262" r:id="R3007ed36684745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ea8c75d47c4310" /><Relationship Type="http://schemas.openxmlformats.org/officeDocument/2006/relationships/slide" Target="/ppt/slides/slide1.xml" Id="Rc70a227490d34fd3" /><Relationship Type="http://schemas.openxmlformats.org/officeDocument/2006/relationships/slide" Target="/ppt/slides/slide2.xml" Id="R3c782353cd5149dd" /><Relationship Type="http://schemas.openxmlformats.org/officeDocument/2006/relationships/slide" Target="/ppt/slides/slide3.xml" Id="R0c525a8f06424dc4" /><Relationship Type="http://schemas.openxmlformats.org/officeDocument/2006/relationships/slide" Target="/ppt/slides/slide4.xml" Id="R07b51fb9fe06410c" /><Relationship Type="http://schemas.openxmlformats.org/officeDocument/2006/relationships/slide" Target="/ppt/slides/slide5.xml" Id="R80d5b0c458714f13" /><Relationship Type="http://schemas.openxmlformats.org/officeDocument/2006/relationships/slide" Target="/ppt/slides/slide6.xml" Id="Rf374489ae54842ee" /><Relationship Type="http://schemas.openxmlformats.org/officeDocument/2006/relationships/slide" Target="/ppt/slides/slide7.xml" Id="R3007ed36684745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9049f9f844c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3309c7c2f43be" /><Relationship Type="http://schemas.openxmlformats.org/officeDocument/2006/relationships/theme" Target="/ppt/slideMasters/theme/theme1.xml" Id="R24081f4d5c284b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13309c7c2f43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5efeb51f54f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7d7828bb54d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1c1fe0cf84d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b0f3a65444e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819b1ea2842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5a8e484074c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0a7a90ae44c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LINMI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LINMI INVEST AS ble etablert [år] og holder til i Kolnes.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MIRETE HIMLE LØYPE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Skrestølen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5541 Kolnes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934 396 243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