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18bbe320a74a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a202b0cd484157"/>
  </p:sldMasterIdLst>
  <p:sldIdLst>
    <p:sldId xmlns:r="http://schemas.openxmlformats.org/officeDocument/2006/relationships" id="256" r:id="Rde9fdbb8fcd54d1c"/>
    <p:sldId xmlns:r="http://schemas.openxmlformats.org/officeDocument/2006/relationships" id="257" r:id="Re4b02c275f8a4370"/>
    <p:sldId xmlns:r="http://schemas.openxmlformats.org/officeDocument/2006/relationships" id="258" r:id="R04f18c18b15e49c9"/>
    <p:sldId xmlns:r="http://schemas.openxmlformats.org/officeDocument/2006/relationships" id="259" r:id="R2f6d11c095f64122"/>
    <p:sldId xmlns:r="http://schemas.openxmlformats.org/officeDocument/2006/relationships" id="260" r:id="Rfb816c75a22c4308"/>
    <p:sldId xmlns:r="http://schemas.openxmlformats.org/officeDocument/2006/relationships" id="261" r:id="R523947bae71a4586"/>
    <p:sldId xmlns:r="http://schemas.openxmlformats.org/officeDocument/2006/relationships" id="262" r:id="R8dd8bdcabcdc42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a202b0cd484157" /><Relationship Type="http://schemas.openxmlformats.org/officeDocument/2006/relationships/slide" Target="/ppt/slides/slide1.xml" Id="Rde9fdbb8fcd54d1c" /><Relationship Type="http://schemas.openxmlformats.org/officeDocument/2006/relationships/slide" Target="/ppt/slides/slide2.xml" Id="Re4b02c275f8a4370" /><Relationship Type="http://schemas.openxmlformats.org/officeDocument/2006/relationships/slide" Target="/ppt/slides/slide3.xml" Id="R04f18c18b15e49c9" /><Relationship Type="http://schemas.openxmlformats.org/officeDocument/2006/relationships/slide" Target="/ppt/slides/slide4.xml" Id="R2f6d11c095f64122" /><Relationship Type="http://schemas.openxmlformats.org/officeDocument/2006/relationships/slide" Target="/ppt/slides/slide5.xml" Id="Rfb816c75a22c4308" /><Relationship Type="http://schemas.openxmlformats.org/officeDocument/2006/relationships/slide" Target="/ppt/slides/slide6.xml" Id="R523947bae71a4586" /><Relationship Type="http://schemas.openxmlformats.org/officeDocument/2006/relationships/slide" Target="/ppt/slides/slide7.xml" Id="R8dd8bdcabcdc42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c834b513344b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6e894834f49b7" /><Relationship Type="http://schemas.openxmlformats.org/officeDocument/2006/relationships/theme" Target="/ppt/slideMasters/theme/theme1.xml" Id="R691e29cd477244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a6e894834f49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9614b82e940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4883cb9ab49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875220f984a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57436772c4b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a0ff25d8d4b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5485de6bc4d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7bb79f33340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LINMI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LINMI INVEST AS ble etablert [år] og holder til i Kolnes.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169 184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MIRETE HIMLE LØYPE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Skrestølen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5541 Kolnes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934 396 243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LINMI INVEST AS</a:t>
            </a:r>
          </a:p>
        </p:txBody>
      </p:sp>
    </p:spTree>
  </p:cSld>
  <p:clrMapOvr>
    <a:masterClrMapping xmlns:a="http://schemas.openxmlformats.org/drawingml/2006/main"/>
  </p:clrMapOvr>
</p:sld>
</file>