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d4e6fa96ee46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f68e59245e46e6"/>
  </p:sldMasterIdLst>
  <p:sldIdLst>
    <p:sldId xmlns:r="http://schemas.openxmlformats.org/officeDocument/2006/relationships" id="256" r:id="R7c7939bebd5644d6"/>
    <p:sldId xmlns:r="http://schemas.openxmlformats.org/officeDocument/2006/relationships" id="257" r:id="R624f79865ff14dcc"/>
    <p:sldId xmlns:r="http://schemas.openxmlformats.org/officeDocument/2006/relationships" id="258" r:id="R693b433cf54d44fc"/>
    <p:sldId xmlns:r="http://schemas.openxmlformats.org/officeDocument/2006/relationships" id="259" r:id="R619d581bc81d4107"/>
    <p:sldId xmlns:r="http://schemas.openxmlformats.org/officeDocument/2006/relationships" id="260" r:id="R476cdf8c6d2644e2"/>
    <p:sldId xmlns:r="http://schemas.openxmlformats.org/officeDocument/2006/relationships" id="261" r:id="Re9d807ac5d95478b"/>
    <p:sldId xmlns:r="http://schemas.openxmlformats.org/officeDocument/2006/relationships" id="262" r:id="R0b773b9bef254d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f68e59245e46e6" /><Relationship Type="http://schemas.openxmlformats.org/officeDocument/2006/relationships/slide" Target="/ppt/slides/slide1.xml" Id="R7c7939bebd5644d6" /><Relationship Type="http://schemas.openxmlformats.org/officeDocument/2006/relationships/slide" Target="/ppt/slides/slide2.xml" Id="R624f79865ff14dcc" /><Relationship Type="http://schemas.openxmlformats.org/officeDocument/2006/relationships/slide" Target="/ppt/slides/slide3.xml" Id="R693b433cf54d44fc" /><Relationship Type="http://schemas.openxmlformats.org/officeDocument/2006/relationships/slide" Target="/ppt/slides/slide4.xml" Id="R619d581bc81d4107" /><Relationship Type="http://schemas.openxmlformats.org/officeDocument/2006/relationships/slide" Target="/ppt/slides/slide5.xml" Id="R476cdf8c6d2644e2" /><Relationship Type="http://schemas.openxmlformats.org/officeDocument/2006/relationships/slide" Target="/ppt/slides/slide6.xml" Id="Re9d807ac5d95478b" /><Relationship Type="http://schemas.openxmlformats.org/officeDocument/2006/relationships/slide" Target="/ppt/slides/slide7.xml" Id="R0b773b9bef254d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08ff2b0f904f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0743e27e09483d" /><Relationship Type="http://schemas.openxmlformats.org/officeDocument/2006/relationships/theme" Target="/ppt/slideMasters/theme/theme1.xml" Id="R30fdcb7b78c649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0743e27e0948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04e8641a2e4c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def0f84e2147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083482f7cb4a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0fb1ef3a4140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94d1bc126943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b6eddc18c248c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35a50cc8684c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J.A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J.A INVEST AS ble etablert [år] og holder til i Kjeller.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125 311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1 210 519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1 215 206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JARLE ANDRE NÆSS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Nitteberglia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2007 Kjeller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934 249 488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J.A INVEST AS</a:t>
            </a:r>
          </a:p>
        </p:txBody>
      </p:sp>
    </p:spTree>
  </p:cSld>
  <p:clrMapOvr>
    <a:masterClrMapping xmlns:a="http://schemas.openxmlformats.org/drawingml/2006/main"/>
  </p:clrMapOvr>
</p:sld>
</file>